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7373600" cy="7772400"/>
  <p:notesSz cx="6858000" cy="9144000"/>
  <p:defaultTextStyle>
    <a:defPPr>
      <a:defRPr lang="en-US"/>
    </a:defPPr>
    <a:lvl1pPr marL="0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1pPr>
    <a:lvl2pPr marL="441400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2pPr>
    <a:lvl3pPr marL="882800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3pPr>
    <a:lvl4pPr marL="1324198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4pPr>
    <a:lvl5pPr marL="1765598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5pPr>
    <a:lvl6pPr marL="2206998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6pPr>
    <a:lvl7pPr marL="2648398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7pPr>
    <a:lvl8pPr marL="3089797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8pPr>
    <a:lvl9pPr marL="3531196" algn="l" defTabSz="882800" rtl="0" eaLnBrk="1" latinLnBrk="0" hangingPunct="1">
      <a:defRPr sz="17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96" y="-720"/>
      </p:cViewPr>
      <p:guideLst>
        <p:guide orient="horz" pos="244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1700" y="1272011"/>
            <a:ext cx="130302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4082310"/>
            <a:ext cx="130302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4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32982" y="413808"/>
            <a:ext cx="374618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4435" y="413808"/>
            <a:ext cx="1102137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86" y="1937704"/>
            <a:ext cx="1498473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5386" y="5201392"/>
            <a:ext cx="1498473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3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435" y="2069042"/>
            <a:ext cx="738378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95385" y="2069042"/>
            <a:ext cx="738378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698" y="413809"/>
            <a:ext cx="1498473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6699" y="1905318"/>
            <a:ext cx="7349846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699" y="2839085"/>
            <a:ext cx="7349846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95385" y="1905318"/>
            <a:ext cx="7386043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95385" y="2839085"/>
            <a:ext cx="7386043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6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5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698" y="518160"/>
            <a:ext cx="5603438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6043" y="1119082"/>
            <a:ext cx="879538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6698" y="2331720"/>
            <a:ext cx="5603438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698" y="518160"/>
            <a:ext cx="5603438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6043" y="1119082"/>
            <a:ext cx="879538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6698" y="2331720"/>
            <a:ext cx="5603438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4435" y="413809"/>
            <a:ext cx="1498473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435" y="2069042"/>
            <a:ext cx="1498473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4435" y="7203864"/>
            <a:ext cx="39090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C7B14-1E17-4958-84C7-A350EEFA8239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5005" y="7203864"/>
            <a:ext cx="58635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70105" y="7203864"/>
            <a:ext cx="39090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ABEB-2EB7-4A73-B2F1-CF743123D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4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Title 1"/>
          <p:cNvSpPr txBox="1">
            <a:spLocks/>
          </p:cNvSpPr>
          <p:nvPr/>
        </p:nvSpPr>
        <p:spPr>
          <a:xfrm>
            <a:off x="1091632" y="2793041"/>
            <a:ext cx="3495121" cy="17560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205740" rtl="0" eaLnBrk="1" latinLnBrk="0" hangingPunct="1">
              <a:spcBef>
                <a:spcPct val="0"/>
              </a:spcBef>
              <a:buNone/>
              <a:defRPr sz="243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2057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30" b="0" i="0" u="none" strike="noStrike" kern="1200" cap="none" spc="0" normalizeH="0" baseline="0" noProof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17" name="Rechteck 89"/>
          <p:cNvSpPr/>
          <p:nvPr/>
        </p:nvSpPr>
        <p:spPr bwMode="gray">
          <a:xfrm>
            <a:off x="2263354" y="212285"/>
            <a:ext cx="2304297" cy="437912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2225">
            <a:solidFill>
              <a:srgbClr val="C42F1A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18" name="Rechteck 97"/>
          <p:cNvSpPr/>
          <p:nvPr/>
        </p:nvSpPr>
        <p:spPr bwMode="gray">
          <a:xfrm>
            <a:off x="5598115" y="212282"/>
            <a:ext cx="301737" cy="7321389"/>
          </a:xfrm>
          <a:prstGeom prst="rect">
            <a:avLst/>
          </a:prstGeom>
          <a:solidFill>
            <a:srgbClr val="BC356F"/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vert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300" normalizeH="0" baseline="0" noProof="0" dirty="0" smtClean="0">
                <a:ln>
                  <a:noFill/>
                </a:ln>
                <a:solidFill>
                  <a:srgbClr val="BC356F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 Std Cn"/>
              </a:rPr>
              <a:t>THE PROBLEM – HUNGRY KIDS IN COLORADO</a:t>
            </a:r>
          </a:p>
        </p:txBody>
      </p:sp>
      <p:sp>
        <p:nvSpPr>
          <p:cNvPr id="619" name="Rechteck 188"/>
          <p:cNvSpPr/>
          <p:nvPr/>
        </p:nvSpPr>
        <p:spPr bwMode="gray">
          <a:xfrm>
            <a:off x="4522745" y="212282"/>
            <a:ext cx="1075368" cy="1845372"/>
          </a:xfrm>
          <a:prstGeom prst="rect">
            <a:avLst/>
          </a:prstGeom>
          <a:solidFill>
            <a:srgbClr val="F496CB">
              <a:lumMod val="20000"/>
              <a:lumOff val="80000"/>
            </a:srgbClr>
          </a:solidFill>
          <a:ln w="19050">
            <a:solidFill>
              <a:srgbClr val="F496CB">
                <a:lumMod val="50000"/>
              </a:srgbClr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0" name="Rechteck 188"/>
          <p:cNvSpPr/>
          <p:nvPr/>
        </p:nvSpPr>
        <p:spPr bwMode="gray">
          <a:xfrm>
            <a:off x="4525207" y="2070360"/>
            <a:ext cx="1075368" cy="1856482"/>
          </a:xfrm>
          <a:prstGeom prst="rect">
            <a:avLst/>
          </a:prstGeom>
          <a:solidFill>
            <a:srgbClr val="F496CB">
              <a:lumMod val="20000"/>
              <a:lumOff val="80000"/>
            </a:srgbClr>
          </a:solidFill>
          <a:ln w="19050">
            <a:solidFill>
              <a:srgbClr val="F496CB">
                <a:lumMod val="50000"/>
              </a:srgbClr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1" name="Rechteck 188"/>
          <p:cNvSpPr/>
          <p:nvPr/>
        </p:nvSpPr>
        <p:spPr bwMode="gray">
          <a:xfrm>
            <a:off x="4524559" y="3916636"/>
            <a:ext cx="1075368" cy="1882926"/>
          </a:xfrm>
          <a:prstGeom prst="rect">
            <a:avLst/>
          </a:prstGeom>
          <a:solidFill>
            <a:srgbClr val="F496CB">
              <a:lumMod val="20000"/>
              <a:lumOff val="80000"/>
            </a:srgbClr>
          </a:solidFill>
          <a:ln w="19050">
            <a:solidFill>
              <a:srgbClr val="F496CB">
                <a:lumMod val="50000"/>
              </a:srgbClr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2" name="Freeform 5"/>
          <p:cNvSpPr>
            <a:spLocks noChangeAspect="1" noEditPoints="1"/>
          </p:cNvSpPr>
          <p:nvPr/>
        </p:nvSpPr>
        <p:spPr bwMode="gray">
          <a:xfrm>
            <a:off x="4797219" y="331901"/>
            <a:ext cx="228600" cy="476190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BC356F">
              <a:lumMod val="60000"/>
              <a:lumOff val="40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srgbClr val="BC356F">
                  <a:lumMod val="60000"/>
                  <a:lumOff val="40000"/>
                </a:srgbClr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3" name="Freeform 5"/>
          <p:cNvSpPr>
            <a:spLocks noChangeAspect="1" noEditPoints="1"/>
          </p:cNvSpPr>
          <p:nvPr/>
        </p:nvSpPr>
        <p:spPr bwMode="gray">
          <a:xfrm>
            <a:off x="5327528" y="258951"/>
            <a:ext cx="228600" cy="476190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BC356F">
              <a:lumMod val="60000"/>
              <a:lumOff val="40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4" name="Freeform 5"/>
          <p:cNvSpPr>
            <a:spLocks noChangeAspect="1" noEditPoints="1"/>
          </p:cNvSpPr>
          <p:nvPr/>
        </p:nvSpPr>
        <p:spPr bwMode="gray">
          <a:xfrm>
            <a:off x="5112762" y="440486"/>
            <a:ext cx="228600" cy="476190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BC356F">
              <a:lumMod val="60000"/>
              <a:lumOff val="40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5" name="Freeform 5"/>
          <p:cNvSpPr>
            <a:spLocks noChangeAspect="1" noEditPoints="1"/>
          </p:cNvSpPr>
          <p:nvPr/>
        </p:nvSpPr>
        <p:spPr bwMode="gray">
          <a:xfrm>
            <a:off x="5002346" y="735141"/>
            <a:ext cx="228600" cy="476190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900" kern="0" smtClean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626" name="Freeform 5"/>
          <p:cNvSpPr>
            <a:spLocks noChangeAspect="1" noEditPoints="1"/>
          </p:cNvSpPr>
          <p:nvPr/>
        </p:nvSpPr>
        <p:spPr bwMode="gray">
          <a:xfrm>
            <a:off x="4587328" y="258951"/>
            <a:ext cx="228600" cy="476190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BC356F">
              <a:lumMod val="60000"/>
              <a:lumOff val="40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7" name="Freeform 5"/>
          <p:cNvSpPr>
            <a:spLocks noChangeAspect="1" noEditPoints="1"/>
          </p:cNvSpPr>
          <p:nvPr/>
        </p:nvSpPr>
        <p:spPr bwMode="gray">
          <a:xfrm>
            <a:off x="5319425" y="682878"/>
            <a:ext cx="228600" cy="476190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BC356F">
              <a:lumMod val="60000"/>
              <a:lumOff val="40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8" name="Freeform 5"/>
          <p:cNvSpPr>
            <a:spLocks noChangeAspect="1" noEditPoints="1"/>
          </p:cNvSpPr>
          <p:nvPr/>
        </p:nvSpPr>
        <p:spPr bwMode="gray">
          <a:xfrm>
            <a:off x="4570727" y="664744"/>
            <a:ext cx="228600" cy="476190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BC356F">
              <a:lumMod val="60000"/>
              <a:lumOff val="40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29" name="Textfeld 242"/>
          <p:cNvSpPr txBox="1"/>
          <p:nvPr/>
        </p:nvSpPr>
        <p:spPr bwMode="gray">
          <a:xfrm>
            <a:off x="4728265" y="1268883"/>
            <a:ext cx="654636" cy="232569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1</a:t>
            </a:r>
            <a:r>
              <a:rPr lang="en-US" sz="1000" b="1" dirty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 in </a:t>
            </a:r>
            <a:r>
              <a:rPr lang="en-US" sz="2800" b="1" dirty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7</a:t>
            </a:r>
          </a:p>
        </p:txBody>
      </p:sp>
      <p:sp>
        <p:nvSpPr>
          <p:cNvPr id="630" name="Textfeld 241"/>
          <p:cNvSpPr txBox="1"/>
          <p:nvPr/>
        </p:nvSpPr>
        <p:spPr bwMode="gray">
          <a:xfrm>
            <a:off x="4569937" y="5228394"/>
            <a:ext cx="982049" cy="474907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Colorado families do not have enough food to meet basic needs</a:t>
            </a:r>
            <a:endParaRPr lang="en-US" sz="800" dirty="0">
              <a:solidFill>
                <a:srgbClr val="000000"/>
              </a:solidFill>
              <a:latin typeface="HelveticaNeueLT Std Cn"/>
            </a:endParaRPr>
          </a:p>
        </p:txBody>
      </p:sp>
      <p:sp>
        <p:nvSpPr>
          <p:cNvPr id="631" name="Textfeld 242"/>
          <p:cNvSpPr txBox="1"/>
          <p:nvPr/>
        </p:nvSpPr>
        <p:spPr bwMode="gray">
          <a:xfrm>
            <a:off x="4716075" y="4912190"/>
            <a:ext cx="654636" cy="232569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1</a:t>
            </a:r>
            <a:r>
              <a:rPr lang="en-US" sz="1000" b="1" dirty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 in </a:t>
            </a:r>
            <a:r>
              <a:rPr lang="en-US" sz="2800" b="1" dirty="0" smtClean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4</a:t>
            </a:r>
            <a:endParaRPr lang="en-US" sz="2800" b="1" dirty="0">
              <a:solidFill>
                <a:srgbClr val="F496CB">
                  <a:lumMod val="75000"/>
                </a:srgbClr>
              </a:solidFill>
              <a:latin typeface="HelveticaNeueLT Std Cn"/>
            </a:endParaRPr>
          </a:p>
        </p:txBody>
      </p:sp>
      <p:sp>
        <p:nvSpPr>
          <p:cNvPr id="632" name="Freeform 5"/>
          <p:cNvSpPr>
            <a:spLocks noChangeAspect="1" noEditPoints="1"/>
          </p:cNvSpPr>
          <p:nvPr/>
        </p:nvSpPr>
        <p:spPr bwMode="auto">
          <a:xfrm>
            <a:off x="5101809" y="4474031"/>
            <a:ext cx="375346" cy="345642"/>
          </a:xfrm>
          <a:custGeom>
            <a:avLst/>
            <a:gdLst>
              <a:gd name="T0" fmla="*/ 630 w 676"/>
              <a:gd name="T1" fmla="*/ 155 h 627"/>
              <a:gd name="T2" fmla="*/ 520 w 676"/>
              <a:gd name="T3" fmla="*/ 160 h 627"/>
              <a:gd name="T4" fmla="*/ 378 w 676"/>
              <a:gd name="T5" fmla="*/ 135 h 627"/>
              <a:gd name="T6" fmla="*/ 299 w 676"/>
              <a:gd name="T7" fmla="*/ 128 h 627"/>
              <a:gd name="T8" fmla="*/ 153 w 676"/>
              <a:gd name="T9" fmla="*/ 171 h 627"/>
              <a:gd name="T10" fmla="*/ 45 w 676"/>
              <a:gd name="T11" fmla="*/ 166 h 627"/>
              <a:gd name="T12" fmla="*/ 0 w 676"/>
              <a:gd name="T13" fmla="*/ 349 h 627"/>
              <a:gd name="T14" fmla="*/ 30 w 676"/>
              <a:gd name="T15" fmla="*/ 349 h 627"/>
              <a:gd name="T16" fmla="*/ 50 w 676"/>
              <a:gd name="T17" fmla="*/ 211 h 627"/>
              <a:gd name="T18" fmla="*/ 81 w 676"/>
              <a:gd name="T19" fmla="*/ 581 h 627"/>
              <a:gd name="T20" fmla="*/ 131 w 676"/>
              <a:gd name="T21" fmla="*/ 541 h 627"/>
              <a:gd name="T22" fmla="*/ 150 w 676"/>
              <a:gd name="T23" fmla="*/ 211 h 627"/>
              <a:gd name="T24" fmla="*/ 165 w 676"/>
              <a:gd name="T25" fmla="*/ 370 h 627"/>
              <a:gd name="T26" fmla="*/ 179 w 676"/>
              <a:gd name="T27" fmla="*/ 187 h 627"/>
              <a:gd name="T28" fmla="*/ 198 w 676"/>
              <a:gd name="T29" fmla="*/ 579 h 627"/>
              <a:gd name="T30" fmla="*/ 271 w 676"/>
              <a:gd name="T31" fmla="*/ 627 h 627"/>
              <a:gd name="T32" fmla="*/ 304 w 676"/>
              <a:gd name="T33" fmla="*/ 187 h 627"/>
              <a:gd name="T34" fmla="*/ 323 w 676"/>
              <a:gd name="T35" fmla="*/ 347 h 627"/>
              <a:gd name="T36" fmla="*/ 350 w 676"/>
              <a:gd name="T37" fmla="*/ 348 h 627"/>
              <a:gd name="T38" fmla="*/ 369 w 676"/>
              <a:gd name="T39" fmla="*/ 196 h 627"/>
              <a:gd name="T40" fmla="*/ 408 w 676"/>
              <a:gd name="T41" fmla="*/ 623 h 627"/>
              <a:gd name="T42" fmla="*/ 479 w 676"/>
              <a:gd name="T43" fmla="*/ 568 h 627"/>
              <a:gd name="T44" fmla="*/ 498 w 676"/>
              <a:gd name="T45" fmla="*/ 196 h 627"/>
              <a:gd name="T46" fmla="*/ 511 w 676"/>
              <a:gd name="T47" fmla="*/ 370 h 627"/>
              <a:gd name="T48" fmla="*/ 528 w 676"/>
              <a:gd name="T49" fmla="*/ 211 h 627"/>
              <a:gd name="T50" fmla="*/ 546 w 676"/>
              <a:gd name="T51" fmla="*/ 529 h 627"/>
              <a:gd name="T52" fmla="*/ 604 w 676"/>
              <a:gd name="T53" fmla="*/ 570 h 627"/>
              <a:gd name="T54" fmla="*/ 628 w 676"/>
              <a:gd name="T55" fmla="*/ 211 h 627"/>
              <a:gd name="T56" fmla="*/ 647 w 676"/>
              <a:gd name="T57" fmla="*/ 352 h 627"/>
              <a:gd name="T58" fmla="*/ 676 w 676"/>
              <a:gd name="T59" fmla="*/ 353 h 627"/>
              <a:gd name="T60" fmla="*/ 630 w 676"/>
              <a:gd name="T61" fmla="*/ 155 h 627"/>
              <a:gd name="T62" fmla="*/ 584 w 676"/>
              <a:gd name="T63" fmla="*/ 135 h 627"/>
              <a:gd name="T64" fmla="*/ 584 w 676"/>
              <a:gd name="T65" fmla="*/ 52 h 627"/>
              <a:gd name="T66" fmla="*/ 584 w 676"/>
              <a:gd name="T67" fmla="*/ 135 h 627"/>
              <a:gd name="T68" fmla="*/ 88 w 676"/>
              <a:gd name="T69" fmla="*/ 147 h 627"/>
              <a:gd name="T70" fmla="*/ 88 w 676"/>
              <a:gd name="T71" fmla="*/ 64 h 627"/>
              <a:gd name="T72" fmla="*/ 88 w 676"/>
              <a:gd name="T73" fmla="*/ 147 h 627"/>
              <a:gd name="T74" fmla="*/ 423 w 676"/>
              <a:gd name="T75" fmla="*/ 115 h 627"/>
              <a:gd name="T76" fmla="*/ 423 w 676"/>
              <a:gd name="T77" fmla="*/ 15 h 627"/>
              <a:gd name="T78" fmla="*/ 423 w 676"/>
              <a:gd name="T79" fmla="*/ 115 h 627"/>
              <a:gd name="T80" fmla="*/ 250 w 676"/>
              <a:gd name="T81" fmla="*/ 100 h 627"/>
              <a:gd name="T82" fmla="*/ 250 w 676"/>
              <a:gd name="T83" fmla="*/ 0 h 627"/>
              <a:gd name="T84" fmla="*/ 250 w 676"/>
              <a:gd name="T85" fmla="*/ 10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6" h="627">
                <a:moveTo>
                  <a:pt x="630" y="155"/>
                </a:moveTo>
                <a:lnTo>
                  <a:pt x="630" y="155"/>
                </a:lnTo>
                <a:lnTo>
                  <a:pt x="538" y="155"/>
                </a:lnTo>
                <a:cubicBezTo>
                  <a:pt x="532" y="155"/>
                  <a:pt x="525" y="157"/>
                  <a:pt x="520" y="160"/>
                </a:cubicBezTo>
                <a:cubicBezTo>
                  <a:pt x="510" y="141"/>
                  <a:pt x="492" y="135"/>
                  <a:pt x="472" y="135"/>
                </a:cubicBezTo>
                <a:lnTo>
                  <a:pt x="378" y="135"/>
                </a:lnTo>
                <a:cubicBezTo>
                  <a:pt x="362" y="135"/>
                  <a:pt x="348" y="135"/>
                  <a:pt x="338" y="148"/>
                </a:cubicBezTo>
                <a:cubicBezTo>
                  <a:pt x="328" y="135"/>
                  <a:pt x="314" y="128"/>
                  <a:pt x="299" y="128"/>
                </a:cubicBezTo>
                <a:lnTo>
                  <a:pt x="204" y="128"/>
                </a:lnTo>
                <a:cubicBezTo>
                  <a:pt x="180" y="128"/>
                  <a:pt x="160" y="146"/>
                  <a:pt x="153" y="171"/>
                </a:cubicBezTo>
                <a:cubicBezTo>
                  <a:pt x="147" y="168"/>
                  <a:pt x="130" y="166"/>
                  <a:pt x="124" y="166"/>
                </a:cubicBezTo>
                <a:lnTo>
                  <a:pt x="45" y="166"/>
                </a:lnTo>
                <a:cubicBezTo>
                  <a:pt x="20" y="166"/>
                  <a:pt x="0" y="190"/>
                  <a:pt x="0" y="220"/>
                </a:cubicBezTo>
                <a:lnTo>
                  <a:pt x="0" y="349"/>
                </a:lnTo>
                <a:cubicBezTo>
                  <a:pt x="0" y="359"/>
                  <a:pt x="2" y="369"/>
                  <a:pt x="15" y="369"/>
                </a:cubicBezTo>
                <a:cubicBezTo>
                  <a:pt x="28" y="369"/>
                  <a:pt x="30" y="359"/>
                  <a:pt x="30" y="349"/>
                </a:cubicBezTo>
                <a:cubicBezTo>
                  <a:pt x="30" y="337"/>
                  <a:pt x="31" y="211"/>
                  <a:pt x="31" y="211"/>
                </a:cubicBezTo>
                <a:lnTo>
                  <a:pt x="50" y="211"/>
                </a:lnTo>
                <a:cubicBezTo>
                  <a:pt x="50" y="211"/>
                  <a:pt x="49" y="530"/>
                  <a:pt x="49" y="546"/>
                </a:cubicBezTo>
                <a:cubicBezTo>
                  <a:pt x="50" y="580"/>
                  <a:pt x="69" y="581"/>
                  <a:pt x="81" y="581"/>
                </a:cubicBezTo>
                <a:lnTo>
                  <a:pt x="101" y="581"/>
                </a:lnTo>
                <a:cubicBezTo>
                  <a:pt x="112" y="581"/>
                  <a:pt x="129" y="580"/>
                  <a:pt x="131" y="541"/>
                </a:cubicBezTo>
                <a:cubicBezTo>
                  <a:pt x="131" y="524"/>
                  <a:pt x="131" y="211"/>
                  <a:pt x="131" y="211"/>
                </a:cubicBezTo>
                <a:lnTo>
                  <a:pt x="150" y="211"/>
                </a:lnTo>
                <a:lnTo>
                  <a:pt x="150" y="353"/>
                </a:lnTo>
                <a:cubicBezTo>
                  <a:pt x="150" y="367"/>
                  <a:pt x="155" y="370"/>
                  <a:pt x="165" y="370"/>
                </a:cubicBezTo>
                <a:cubicBezTo>
                  <a:pt x="175" y="370"/>
                  <a:pt x="180" y="363"/>
                  <a:pt x="180" y="351"/>
                </a:cubicBezTo>
                <a:cubicBezTo>
                  <a:pt x="180" y="344"/>
                  <a:pt x="179" y="187"/>
                  <a:pt x="179" y="187"/>
                </a:cubicBezTo>
                <a:lnTo>
                  <a:pt x="198" y="187"/>
                </a:lnTo>
                <a:cubicBezTo>
                  <a:pt x="198" y="187"/>
                  <a:pt x="198" y="555"/>
                  <a:pt x="198" y="579"/>
                </a:cubicBezTo>
                <a:cubicBezTo>
                  <a:pt x="199" y="620"/>
                  <a:pt x="221" y="627"/>
                  <a:pt x="235" y="627"/>
                </a:cubicBezTo>
                <a:lnTo>
                  <a:pt x="271" y="627"/>
                </a:lnTo>
                <a:cubicBezTo>
                  <a:pt x="285" y="627"/>
                  <a:pt x="303" y="620"/>
                  <a:pt x="305" y="573"/>
                </a:cubicBezTo>
                <a:cubicBezTo>
                  <a:pt x="306" y="554"/>
                  <a:pt x="304" y="187"/>
                  <a:pt x="304" y="187"/>
                </a:cubicBezTo>
                <a:lnTo>
                  <a:pt x="323" y="187"/>
                </a:lnTo>
                <a:lnTo>
                  <a:pt x="323" y="347"/>
                </a:lnTo>
                <a:cubicBezTo>
                  <a:pt x="323" y="363"/>
                  <a:pt x="325" y="369"/>
                  <a:pt x="338" y="369"/>
                </a:cubicBezTo>
                <a:cubicBezTo>
                  <a:pt x="348" y="369"/>
                  <a:pt x="350" y="362"/>
                  <a:pt x="350" y="348"/>
                </a:cubicBezTo>
                <a:cubicBezTo>
                  <a:pt x="350" y="338"/>
                  <a:pt x="351" y="196"/>
                  <a:pt x="351" y="196"/>
                </a:cubicBezTo>
                <a:lnTo>
                  <a:pt x="369" y="196"/>
                </a:lnTo>
                <a:cubicBezTo>
                  <a:pt x="369" y="196"/>
                  <a:pt x="370" y="551"/>
                  <a:pt x="370" y="575"/>
                </a:cubicBezTo>
                <a:cubicBezTo>
                  <a:pt x="371" y="615"/>
                  <a:pt x="395" y="623"/>
                  <a:pt x="408" y="623"/>
                </a:cubicBezTo>
                <a:lnTo>
                  <a:pt x="445" y="623"/>
                </a:lnTo>
                <a:cubicBezTo>
                  <a:pt x="458" y="623"/>
                  <a:pt x="477" y="615"/>
                  <a:pt x="479" y="568"/>
                </a:cubicBezTo>
                <a:cubicBezTo>
                  <a:pt x="480" y="546"/>
                  <a:pt x="479" y="196"/>
                  <a:pt x="479" y="196"/>
                </a:cubicBezTo>
                <a:lnTo>
                  <a:pt x="498" y="196"/>
                </a:lnTo>
                <a:cubicBezTo>
                  <a:pt x="498" y="196"/>
                  <a:pt x="498" y="333"/>
                  <a:pt x="498" y="348"/>
                </a:cubicBezTo>
                <a:cubicBezTo>
                  <a:pt x="498" y="360"/>
                  <a:pt x="501" y="370"/>
                  <a:pt x="511" y="370"/>
                </a:cubicBezTo>
                <a:cubicBezTo>
                  <a:pt x="523" y="370"/>
                  <a:pt x="526" y="365"/>
                  <a:pt x="527" y="354"/>
                </a:cubicBezTo>
                <a:cubicBezTo>
                  <a:pt x="527" y="372"/>
                  <a:pt x="528" y="211"/>
                  <a:pt x="528" y="211"/>
                </a:cubicBezTo>
                <a:lnTo>
                  <a:pt x="546" y="211"/>
                </a:lnTo>
                <a:cubicBezTo>
                  <a:pt x="546" y="211"/>
                  <a:pt x="546" y="524"/>
                  <a:pt x="546" y="529"/>
                </a:cubicBezTo>
                <a:cubicBezTo>
                  <a:pt x="547" y="563"/>
                  <a:pt x="558" y="570"/>
                  <a:pt x="569" y="570"/>
                </a:cubicBezTo>
                <a:lnTo>
                  <a:pt x="604" y="570"/>
                </a:lnTo>
                <a:cubicBezTo>
                  <a:pt x="615" y="570"/>
                  <a:pt x="627" y="563"/>
                  <a:pt x="628" y="524"/>
                </a:cubicBezTo>
                <a:cubicBezTo>
                  <a:pt x="629" y="504"/>
                  <a:pt x="628" y="211"/>
                  <a:pt x="628" y="211"/>
                </a:cubicBezTo>
                <a:lnTo>
                  <a:pt x="647" y="211"/>
                </a:lnTo>
                <a:lnTo>
                  <a:pt x="647" y="352"/>
                </a:lnTo>
                <a:cubicBezTo>
                  <a:pt x="647" y="362"/>
                  <a:pt x="653" y="369"/>
                  <a:pt x="662" y="369"/>
                </a:cubicBezTo>
                <a:cubicBezTo>
                  <a:pt x="671" y="369"/>
                  <a:pt x="676" y="363"/>
                  <a:pt x="676" y="353"/>
                </a:cubicBezTo>
                <a:lnTo>
                  <a:pt x="676" y="215"/>
                </a:lnTo>
                <a:cubicBezTo>
                  <a:pt x="676" y="186"/>
                  <a:pt x="655" y="155"/>
                  <a:pt x="630" y="155"/>
                </a:cubicBezTo>
                <a:close/>
                <a:moveTo>
                  <a:pt x="584" y="135"/>
                </a:moveTo>
                <a:lnTo>
                  <a:pt x="584" y="135"/>
                </a:lnTo>
                <a:cubicBezTo>
                  <a:pt x="607" y="135"/>
                  <a:pt x="626" y="116"/>
                  <a:pt x="626" y="93"/>
                </a:cubicBezTo>
                <a:cubicBezTo>
                  <a:pt x="626" y="70"/>
                  <a:pt x="607" y="52"/>
                  <a:pt x="584" y="52"/>
                </a:cubicBezTo>
                <a:cubicBezTo>
                  <a:pt x="562" y="52"/>
                  <a:pt x="543" y="70"/>
                  <a:pt x="543" y="93"/>
                </a:cubicBezTo>
                <a:cubicBezTo>
                  <a:pt x="543" y="116"/>
                  <a:pt x="562" y="135"/>
                  <a:pt x="584" y="135"/>
                </a:cubicBezTo>
                <a:close/>
                <a:moveTo>
                  <a:pt x="88" y="147"/>
                </a:moveTo>
                <a:lnTo>
                  <a:pt x="88" y="147"/>
                </a:lnTo>
                <a:cubicBezTo>
                  <a:pt x="111" y="147"/>
                  <a:pt x="130" y="128"/>
                  <a:pt x="130" y="105"/>
                </a:cubicBezTo>
                <a:cubicBezTo>
                  <a:pt x="130" y="82"/>
                  <a:pt x="111" y="64"/>
                  <a:pt x="88" y="64"/>
                </a:cubicBezTo>
                <a:cubicBezTo>
                  <a:pt x="65" y="64"/>
                  <a:pt x="47" y="82"/>
                  <a:pt x="47" y="105"/>
                </a:cubicBezTo>
                <a:cubicBezTo>
                  <a:pt x="47" y="128"/>
                  <a:pt x="65" y="147"/>
                  <a:pt x="88" y="147"/>
                </a:cubicBezTo>
                <a:close/>
                <a:moveTo>
                  <a:pt x="423" y="115"/>
                </a:moveTo>
                <a:lnTo>
                  <a:pt x="423" y="115"/>
                </a:lnTo>
                <a:cubicBezTo>
                  <a:pt x="451" y="115"/>
                  <a:pt x="473" y="93"/>
                  <a:pt x="473" y="65"/>
                </a:cubicBezTo>
                <a:cubicBezTo>
                  <a:pt x="473" y="37"/>
                  <a:pt x="451" y="15"/>
                  <a:pt x="423" y="15"/>
                </a:cubicBezTo>
                <a:cubicBezTo>
                  <a:pt x="396" y="15"/>
                  <a:pt x="373" y="37"/>
                  <a:pt x="373" y="65"/>
                </a:cubicBezTo>
                <a:cubicBezTo>
                  <a:pt x="373" y="93"/>
                  <a:pt x="396" y="115"/>
                  <a:pt x="423" y="115"/>
                </a:cubicBezTo>
                <a:close/>
                <a:moveTo>
                  <a:pt x="250" y="100"/>
                </a:moveTo>
                <a:lnTo>
                  <a:pt x="250" y="100"/>
                </a:lnTo>
                <a:cubicBezTo>
                  <a:pt x="277" y="100"/>
                  <a:pt x="300" y="77"/>
                  <a:pt x="300" y="49"/>
                </a:cubicBezTo>
                <a:cubicBezTo>
                  <a:pt x="300" y="22"/>
                  <a:pt x="277" y="0"/>
                  <a:pt x="250" y="0"/>
                </a:cubicBezTo>
                <a:cubicBezTo>
                  <a:pt x="222" y="0"/>
                  <a:pt x="200" y="22"/>
                  <a:pt x="200" y="49"/>
                </a:cubicBezTo>
                <a:cubicBezTo>
                  <a:pt x="200" y="77"/>
                  <a:pt x="222" y="100"/>
                  <a:pt x="250" y="100"/>
                </a:cubicBezTo>
                <a:close/>
              </a:path>
            </a:pathLst>
          </a:custGeom>
          <a:solidFill>
            <a:srgbClr val="F496CB">
              <a:lumMod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33" name="Freeform 5"/>
          <p:cNvSpPr>
            <a:spLocks noChangeAspect="1" noEditPoints="1"/>
          </p:cNvSpPr>
          <p:nvPr/>
        </p:nvSpPr>
        <p:spPr bwMode="auto">
          <a:xfrm>
            <a:off x="5101809" y="4066641"/>
            <a:ext cx="375346" cy="345642"/>
          </a:xfrm>
          <a:custGeom>
            <a:avLst/>
            <a:gdLst>
              <a:gd name="T0" fmla="*/ 630 w 676"/>
              <a:gd name="T1" fmla="*/ 155 h 627"/>
              <a:gd name="T2" fmla="*/ 520 w 676"/>
              <a:gd name="T3" fmla="*/ 160 h 627"/>
              <a:gd name="T4" fmla="*/ 378 w 676"/>
              <a:gd name="T5" fmla="*/ 135 h 627"/>
              <a:gd name="T6" fmla="*/ 299 w 676"/>
              <a:gd name="T7" fmla="*/ 128 h 627"/>
              <a:gd name="T8" fmla="*/ 153 w 676"/>
              <a:gd name="T9" fmla="*/ 171 h 627"/>
              <a:gd name="T10" fmla="*/ 45 w 676"/>
              <a:gd name="T11" fmla="*/ 166 h 627"/>
              <a:gd name="T12" fmla="*/ 0 w 676"/>
              <a:gd name="T13" fmla="*/ 349 h 627"/>
              <a:gd name="T14" fmla="*/ 30 w 676"/>
              <a:gd name="T15" fmla="*/ 349 h 627"/>
              <a:gd name="T16" fmla="*/ 50 w 676"/>
              <a:gd name="T17" fmla="*/ 211 h 627"/>
              <a:gd name="T18" fmla="*/ 81 w 676"/>
              <a:gd name="T19" fmla="*/ 581 h 627"/>
              <a:gd name="T20" fmla="*/ 131 w 676"/>
              <a:gd name="T21" fmla="*/ 541 h 627"/>
              <a:gd name="T22" fmla="*/ 150 w 676"/>
              <a:gd name="T23" fmla="*/ 211 h 627"/>
              <a:gd name="T24" fmla="*/ 165 w 676"/>
              <a:gd name="T25" fmla="*/ 370 h 627"/>
              <a:gd name="T26" fmla="*/ 179 w 676"/>
              <a:gd name="T27" fmla="*/ 187 h 627"/>
              <a:gd name="T28" fmla="*/ 198 w 676"/>
              <a:gd name="T29" fmla="*/ 579 h 627"/>
              <a:gd name="T30" fmla="*/ 271 w 676"/>
              <a:gd name="T31" fmla="*/ 627 h 627"/>
              <a:gd name="T32" fmla="*/ 304 w 676"/>
              <a:gd name="T33" fmla="*/ 187 h 627"/>
              <a:gd name="T34" fmla="*/ 323 w 676"/>
              <a:gd name="T35" fmla="*/ 347 h 627"/>
              <a:gd name="T36" fmla="*/ 350 w 676"/>
              <a:gd name="T37" fmla="*/ 348 h 627"/>
              <a:gd name="T38" fmla="*/ 369 w 676"/>
              <a:gd name="T39" fmla="*/ 196 h 627"/>
              <a:gd name="T40" fmla="*/ 408 w 676"/>
              <a:gd name="T41" fmla="*/ 623 h 627"/>
              <a:gd name="T42" fmla="*/ 479 w 676"/>
              <a:gd name="T43" fmla="*/ 568 h 627"/>
              <a:gd name="T44" fmla="*/ 498 w 676"/>
              <a:gd name="T45" fmla="*/ 196 h 627"/>
              <a:gd name="T46" fmla="*/ 511 w 676"/>
              <a:gd name="T47" fmla="*/ 370 h 627"/>
              <a:gd name="T48" fmla="*/ 528 w 676"/>
              <a:gd name="T49" fmla="*/ 211 h 627"/>
              <a:gd name="T50" fmla="*/ 546 w 676"/>
              <a:gd name="T51" fmla="*/ 529 h 627"/>
              <a:gd name="T52" fmla="*/ 604 w 676"/>
              <a:gd name="T53" fmla="*/ 570 h 627"/>
              <a:gd name="T54" fmla="*/ 628 w 676"/>
              <a:gd name="T55" fmla="*/ 211 h 627"/>
              <a:gd name="T56" fmla="*/ 647 w 676"/>
              <a:gd name="T57" fmla="*/ 352 h 627"/>
              <a:gd name="T58" fmla="*/ 676 w 676"/>
              <a:gd name="T59" fmla="*/ 353 h 627"/>
              <a:gd name="T60" fmla="*/ 630 w 676"/>
              <a:gd name="T61" fmla="*/ 155 h 627"/>
              <a:gd name="T62" fmla="*/ 584 w 676"/>
              <a:gd name="T63" fmla="*/ 135 h 627"/>
              <a:gd name="T64" fmla="*/ 584 w 676"/>
              <a:gd name="T65" fmla="*/ 52 h 627"/>
              <a:gd name="T66" fmla="*/ 584 w 676"/>
              <a:gd name="T67" fmla="*/ 135 h 627"/>
              <a:gd name="T68" fmla="*/ 88 w 676"/>
              <a:gd name="T69" fmla="*/ 147 h 627"/>
              <a:gd name="T70" fmla="*/ 88 w 676"/>
              <a:gd name="T71" fmla="*/ 64 h 627"/>
              <a:gd name="T72" fmla="*/ 88 w 676"/>
              <a:gd name="T73" fmla="*/ 147 h 627"/>
              <a:gd name="T74" fmla="*/ 423 w 676"/>
              <a:gd name="T75" fmla="*/ 115 h 627"/>
              <a:gd name="T76" fmla="*/ 423 w 676"/>
              <a:gd name="T77" fmla="*/ 15 h 627"/>
              <a:gd name="T78" fmla="*/ 423 w 676"/>
              <a:gd name="T79" fmla="*/ 115 h 627"/>
              <a:gd name="T80" fmla="*/ 250 w 676"/>
              <a:gd name="T81" fmla="*/ 100 h 627"/>
              <a:gd name="T82" fmla="*/ 250 w 676"/>
              <a:gd name="T83" fmla="*/ 0 h 627"/>
              <a:gd name="T84" fmla="*/ 250 w 676"/>
              <a:gd name="T85" fmla="*/ 10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6" h="627">
                <a:moveTo>
                  <a:pt x="630" y="155"/>
                </a:moveTo>
                <a:lnTo>
                  <a:pt x="630" y="155"/>
                </a:lnTo>
                <a:lnTo>
                  <a:pt x="538" y="155"/>
                </a:lnTo>
                <a:cubicBezTo>
                  <a:pt x="532" y="155"/>
                  <a:pt x="525" y="157"/>
                  <a:pt x="520" y="160"/>
                </a:cubicBezTo>
                <a:cubicBezTo>
                  <a:pt x="510" y="141"/>
                  <a:pt x="492" y="135"/>
                  <a:pt x="472" y="135"/>
                </a:cubicBezTo>
                <a:lnTo>
                  <a:pt x="378" y="135"/>
                </a:lnTo>
                <a:cubicBezTo>
                  <a:pt x="362" y="135"/>
                  <a:pt x="348" y="135"/>
                  <a:pt x="338" y="148"/>
                </a:cubicBezTo>
                <a:cubicBezTo>
                  <a:pt x="328" y="135"/>
                  <a:pt x="314" y="128"/>
                  <a:pt x="299" y="128"/>
                </a:cubicBezTo>
                <a:lnTo>
                  <a:pt x="204" y="128"/>
                </a:lnTo>
                <a:cubicBezTo>
                  <a:pt x="180" y="128"/>
                  <a:pt x="160" y="146"/>
                  <a:pt x="153" y="171"/>
                </a:cubicBezTo>
                <a:cubicBezTo>
                  <a:pt x="147" y="168"/>
                  <a:pt x="130" y="166"/>
                  <a:pt x="124" y="166"/>
                </a:cubicBezTo>
                <a:lnTo>
                  <a:pt x="45" y="166"/>
                </a:lnTo>
                <a:cubicBezTo>
                  <a:pt x="20" y="166"/>
                  <a:pt x="0" y="190"/>
                  <a:pt x="0" y="220"/>
                </a:cubicBezTo>
                <a:lnTo>
                  <a:pt x="0" y="349"/>
                </a:lnTo>
                <a:cubicBezTo>
                  <a:pt x="0" y="359"/>
                  <a:pt x="2" y="369"/>
                  <a:pt x="15" y="369"/>
                </a:cubicBezTo>
                <a:cubicBezTo>
                  <a:pt x="28" y="369"/>
                  <a:pt x="30" y="359"/>
                  <a:pt x="30" y="349"/>
                </a:cubicBezTo>
                <a:cubicBezTo>
                  <a:pt x="30" y="337"/>
                  <a:pt x="31" y="211"/>
                  <a:pt x="31" y="211"/>
                </a:cubicBezTo>
                <a:lnTo>
                  <a:pt x="50" y="211"/>
                </a:lnTo>
                <a:cubicBezTo>
                  <a:pt x="50" y="211"/>
                  <a:pt x="49" y="530"/>
                  <a:pt x="49" y="546"/>
                </a:cubicBezTo>
                <a:cubicBezTo>
                  <a:pt x="50" y="580"/>
                  <a:pt x="69" y="581"/>
                  <a:pt x="81" y="581"/>
                </a:cubicBezTo>
                <a:lnTo>
                  <a:pt x="101" y="581"/>
                </a:lnTo>
                <a:cubicBezTo>
                  <a:pt x="112" y="581"/>
                  <a:pt x="129" y="580"/>
                  <a:pt x="131" y="541"/>
                </a:cubicBezTo>
                <a:cubicBezTo>
                  <a:pt x="131" y="524"/>
                  <a:pt x="131" y="211"/>
                  <a:pt x="131" y="211"/>
                </a:cubicBezTo>
                <a:lnTo>
                  <a:pt x="150" y="211"/>
                </a:lnTo>
                <a:lnTo>
                  <a:pt x="150" y="353"/>
                </a:lnTo>
                <a:cubicBezTo>
                  <a:pt x="150" y="367"/>
                  <a:pt x="155" y="370"/>
                  <a:pt x="165" y="370"/>
                </a:cubicBezTo>
                <a:cubicBezTo>
                  <a:pt x="175" y="370"/>
                  <a:pt x="180" y="363"/>
                  <a:pt x="180" y="351"/>
                </a:cubicBezTo>
                <a:cubicBezTo>
                  <a:pt x="180" y="344"/>
                  <a:pt x="179" y="187"/>
                  <a:pt x="179" y="187"/>
                </a:cubicBezTo>
                <a:lnTo>
                  <a:pt x="198" y="187"/>
                </a:lnTo>
                <a:cubicBezTo>
                  <a:pt x="198" y="187"/>
                  <a:pt x="198" y="555"/>
                  <a:pt x="198" y="579"/>
                </a:cubicBezTo>
                <a:cubicBezTo>
                  <a:pt x="199" y="620"/>
                  <a:pt x="221" y="627"/>
                  <a:pt x="235" y="627"/>
                </a:cubicBezTo>
                <a:lnTo>
                  <a:pt x="271" y="627"/>
                </a:lnTo>
                <a:cubicBezTo>
                  <a:pt x="285" y="627"/>
                  <a:pt x="303" y="620"/>
                  <a:pt x="305" y="573"/>
                </a:cubicBezTo>
                <a:cubicBezTo>
                  <a:pt x="306" y="554"/>
                  <a:pt x="304" y="187"/>
                  <a:pt x="304" y="187"/>
                </a:cubicBezTo>
                <a:lnTo>
                  <a:pt x="323" y="187"/>
                </a:lnTo>
                <a:lnTo>
                  <a:pt x="323" y="347"/>
                </a:lnTo>
                <a:cubicBezTo>
                  <a:pt x="323" y="363"/>
                  <a:pt x="325" y="369"/>
                  <a:pt x="338" y="369"/>
                </a:cubicBezTo>
                <a:cubicBezTo>
                  <a:pt x="348" y="369"/>
                  <a:pt x="350" y="362"/>
                  <a:pt x="350" y="348"/>
                </a:cubicBezTo>
                <a:cubicBezTo>
                  <a:pt x="350" y="338"/>
                  <a:pt x="351" y="196"/>
                  <a:pt x="351" y="196"/>
                </a:cubicBezTo>
                <a:lnTo>
                  <a:pt x="369" y="196"/>
                </a:lnTo>
                <a:cubicBezTo>
                  <a:pt x="369" y="196"/>
                  <a:pt x="370" y="551"/>
                  <a:pt x="370" y="575"/>
                </a:cubicBezTo>
                <a:cubicBezTo>
                  <a:pt x="371" y="615"/>
                  <a:pt x="395" y="623"/>
                  <a:pt x="408" y="623"/>
                </a:cubicBezTo>
                <a:lnTo>
                  <a:pt x="445" y="623"/>
                </a:lnTo>
                <a:cubicBezTo>
                  <a:pt x="458" y="623"/>
                  <a:pt x="477" y="615"/>
                  <a:pt x="479" y="568"/>
                </a:cubicBezTo>
                <a:cubicBezTo>
                  <a:pt x="480" y="546"/>
                  <a:pt x="479" y="196"/>
                  <a:pt x="479" y="196"/>
                </a:cubicBezTo>
                <a:lnTo>
                  <a:pt x="498" y="196"/>
                </a:lnTo>
                <a:cubicBezTo>
                  <a:pt x="498" y="196"/>
                  <a:pt x="498" y="333"/>
                  <a:pt x="498" y="348"/>
                </a:cubicBezTo>
                <a:cubicBezTo>
                  <a:pt x="498" y="360"/>
                  <a:pt x="501" y="370"/>
                  <a:pt x="511" y="370"/>
                </a:cubicBezTo>
                <a:cubicBezTo>
                  <a:pt x="523" y="370"/>
                  <a:pt x="526" y="365"/>
                  <a:pt x="527" y="354"/>
                </a:cubicBezTo>
                <a:cubicBezTo>
                  <a:pt x="527" y="372"/>
                  <a:pt x="528" y="211"/>
                  <a:pt x="528" y="211"/>
                </a:cubicBezTo>
                <a:lnTo>
                  <a:pt x="546" y="211"/>
                </a:lnTo>
                <a:cubicBezTo>
                  <a:pt x="546" y="211"/>
                  <a:pt x="546" y="524"/>
                  <a:pt x="546" y="529"/>
                </a:cubicBezTo>
                <a:cubicBezTo>
                  <a:pt x="547" y="563"/>
                  <a:pt x="558" y="570"/>
                  <a:pt x="569" y="570"/>
                </a:cubicBezTo>
                <a:lnTo>
                  <a:pt x="604" y="570"/>
                </a:lnTo>
                <a:cubicBezTo>
                  <a:pt x="615" y="570"/>
                  <a:pt x="627" y="563"/>
                  <a:pt x="628" y="524"/>
                </a:cubicBezTo>
                <a:cubicBezTo>
                  <a:pt x="629" y="504"/>
                  <a:pt x="628" y="211"/>
                  <a:pt x="628" y="211"/>
                </a:cubicBezTo>
                <a:lnTo>
                  <a:pt x="647" y="211"/>
                </a:lnTo>
                <a:lnTo>
                  <a:pt x="647" y="352"/>
                </a:lnTo>
                <a:cubicBezTo>
                  <a:pt x="647" y="362"/>
                  <a:pt x="653" y="369"/>
                  <a:pt x="662" y="369"/>
                </a:cubicBezTo>
                <a:cubicBezTo>
                  <a:pt x="671" y="369"/>
                  <a:pt x="676" y="363"/>
                  <a:pt x="676" y="353"/>
                </a:cubicBezTo>
                <a:lnTo>
                  <a:pt x="676" y="215"/>
                </a:lnTo>
                <a:cubicBezTo>
                  <a:pt x="676" y="186"/>
                  <a:pt x="655" y="155"/>
                  <a:pt x="630" y="155"/>
                </a:cubicBezTo>
                <a:close/>
                <a:moveTo>
                  <a:pt x="584" y="135"/>
                </a:moveTo>
                <a:lnTo>
                  <a:pt x="584" y="135"/>
                </a:lnTo>
                <a:cubicBezTo>
                  <a:pt x="607" y="135"/>
                  <a:pt x="626" y="116"/>
                  <a:pt x="626" y="93"/>
                </a:cubicBezTo>
                <a:cubicBezTo>
                  <a:pt x="626" y="70"/>
                  <a:pt x="607" y="52"/>
                  <a:pt x="584" y="52"/>
                </a:cubicBezTo>
                <a:cubicBezTo>
                  <a:pt x="562" y="52"/>
                  <a:pt x="543" y="70"/>
                  <a:pt x="543" y="93"/>
                </a:cubicBezTo>
                <a:cubicBezTo>
                  <a:pt x="543" y="116"/>
                  <a:pt x="562" y="135"/>
                  <a:pt x="584" y="135"/>
                </a:cubicBezTo>
                <a:close/>
                <a:moveTo>
                  <a:pt x="88" y="147"/>
                </a:moveTo>
                <a:lnTo>
                  <a:pt x="88" y="147"/>
                </a:lnTo>
                <a:cubicBezTo>
                  <a:pt x="111" y="147"/>
                  <a:pt x="130" y="128"/>
                  <a:pt x="130" y="105"/>
                </a:cubicBezTo>
                <a:cubicBezTo>
                  <a:pt x="130" y="82"/>
                  <a:pt x="111" y="64"/>
                  <a:pt x="88" y="64"/>
                </a:cubicBezTo>
                <a:cubicBezTo>
                  <a:pt x="65" y="64"/>
                  <a:pt x="47" y="82"/>
                  <a:pt x="47" y="105"/>
                </a:cubicBezTo>
                <a:cubicBezTo>
                  <a:pt x="47" y="128"/>
                  <a:pt x="65" y="147"/>
                  <a:pt x="88" y="147"/>
                </a:cubicBezTo>
                <a:close/>
                <a:moveTo>
                  <a:pt x="423" y="115"/>
                </a:moveTo>
                <a:lnTo>
                  <a:pt x="423" y="115"/>
                </a:lnTo>
                <a:cubicBezTo>
                  <a:pt x="451" y="115"/>
                  <a:pt x="473" y="93"/>
                  <a:pt x="473" y="65"/>
                </a:cubicBezTo>
                <a:cubicBezTo>
                  <a:pt x="473" y="37"/>
                  <a:pt x="451" y="15"/>
                  <a:pt x="423" y="15"/>
                </a:cubicBezTo>
                <a:cubicBezTo>
                  <a:pt x="396" y="15"/>
                  <a:pt x="373" y="37"/>
                  <a:pt x="373" y="65"/>
                </a:cubicBezTo>
                <a:cubicBezTo>
                  <a:pt x="373" y="93"/>
                  <a:pt x="396" y="115"/>
                  <a:pt x="423" y="115"/>
                </a:cubicBezTo>
                <a:close/>
                <a:moveTo>
                  <a:pt x="250" y="100"/>
                </a:moveTo>
                <a:lnTo>
                  <a:pt x="250" y="100"/>
                </a:lnTo>
                <a:cubicBezTo>
                  <a:pt x="277" y="100"/>
                  <a:pt x="300" y="77"/>
                  <a:pt x="300" y="49"/>
                </a:cubicBezTo>
                <a:cubicBezTo>
                  <a:pt x="300" y="22"/>
                  <a:pt x="277" y="0"/>
                  <a:pt x="250" y="0"/>
                </a:cubicBezTo>
                <a:cubicBezTo>
                  <a:pt x="222" y="0"/>
                  <a:pt x="200" y="22"/>
                  <a:pt x="200" y="49"/>
                </a:cubicBezTo>
                <a:cubicBezTo>
                  <a:pt x="200" y="77"/>
                  <a:pt x="222" y="100"/>
                  <a:pt x="250" y="100"/>
                </a:cubicBezTo>
                <a:close/>
              </a:path>
            </a:pathLst>
          </a:custGeom>
          <a:solidFill>
            <a:srgbClr val="F496CB">
              <a:lumMod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34" name="Freeform 5"/>
          <p:cNvSpPr>
            <a:spLocks noChangeAspect="1" noEditPoints="1"/>
          </p:cNvSpPr>
          <p:nvPr/>
        </p:nvSpPr>
        <p:spPr bwMode="auto">
          <a:xfrm>
            <a:off x="4628848" y="4077576"/>
            <a:ext cx="375346" cy="345642"/>
          </a:xfrm>
          <a:custGeom>
            <a:avLst/>
            <a:gdLst>
              <a:gd name="T0" fmla="*/ 630 w 676"/>
              <a:gd name="T1" fmla="*/ 155 h 627"/>
              <a:gd name="T2" fmla="*/ 520 w 676"/>
              <a:gd name="T3" fmla="*/ 160 h 627"/>
              <a:gd name="T4" fmla="*/ 378 w 676"/>
              <a:gd name="T5" fmla="*/ 135 h 627"/>
              <a:gd name="T6" fmla="*/ 299 w 676"/>
              <a:gd name="T7" fmla="*/ 128 h 627"/>
              <a:gd name="T8" fmla="*/ 153 w 676"/>
              <a:gd name="T9" fmla="*/ 171 h 627"/>
              <a:gd name="T10" fmla="*/ 45 w 676"/>
              <a:gd name="T11" fmla="*/ 166 h 627"/>
              <a:gd name="T12" fmla="*/ 0 w 676"/>
              <a:gd name="T13" fmla="*/ 349 h 627"/>
              <a:gd name="T14" fmla="*/ 30 w 676"/>
              <a:gd name="T15" fmla="*/ 349 h 627"/>
              <a:gd name="T16" fmla="*/ 50 w 676"/>
              <a:gd name="T17" fmla="*/ 211 h 627"/>
              <a:gd name="T18" fmla="*/ 81 w 676"/>
              <a:gd name="T19" fmla="*/ 581 h 627"/>
              <a:gd name="T20" fmla="*/ 131 w 676"/>
              <a:gd name="T21" fmla="*/ 541 h 627"/>
              <a:gd name="T22" fmla="*/ 150 w 676"/>
              <a:gd name="T23" fmla="*/ 211 h 627"/>
              <a:gd name="T24" fmla="*/ 165 w 676"/>
              <a:gd name="T25" fmla="*/ 370 h 627"/>
              <a:gd name="T26" fmla="*/ 179 w 676"/>
              <a:gd name="T27" fmla="*/ 187 h 627"/>
              <a:gd name="T28" fmla="*/ 198 w 676"/>
              <a:gd name="T29" fmla="*/ 579 h 627"/>
              <a:gd name="T30" fmla="*/ 271 w 676"/>
              <a:gd name="T31" fmla="*/ 627 h 627"/>
              <a:gd name="T32" fmla="*/ 304 w 676"/>
              <a:gd name="T33" fmla="*/ 187 h 627"/>
              <a:gd name="T34" fmla="*/ 323 w 676"/>
              <a:gd name="T35" fmla="*/ 347 h 627"/>
              <a:gd name="T36" fmla="*/ 350 w 676"/>
              <a:gd name="T37" fmla="*/ 348 h 627"/>
              <a:gd name="T38" fmla="*/ 369 w 676"/>
              <a:gd name="T39" fmla="*/ 196 h 627"/>
              <a:gd name="T40" fmla="*/ 408 w 676"/>
              <a:gd name="T41" fmla="*/ 623 h 627"/>
              <a:gd name="T42" fmla="*/ 479 w 676"/>
              <a:gd name="T43" fmla="*/ 568 h 627"/>
              <a:gd name="T44" fmla="*/ 498 w 676"/>
              <a:gd name="T45" fmla="*/ 196 h 627"/>
              <a:gd name="T46" fmla="*/ 511 w 676"/>
              <a:gd name="T47" fmla="*/ 370 h 627"/>
              <a:gd name="T48" fmla="*/ 528 w 676"/>
              <a:gd name="T49" fmla="*/ 211 h 627"/>
              <a:gd name="T50" fmla="*/ 546 w 676"/>
              <a:gd name="T51" fmla="*/ 529 h 627"/>
              <a:gd name="T52" fmla="*/ 604 w 676"/>
              <a:gd name="T53" fmla="*/ 570 h 627"/>
              <a:gd name="T54" fmla="*/ 628 w 676"/>
              <a:gd name="T55" fmla="*/ 211 h 627"/>
              <a:gd name="T56" fmla="*/ 647 w 676"/>
              <a:gd name="T57" fmla="*/ 352 h 627"/>
              <a:gd name="T58" fmla="*/ 676 w 676"/>
              <a:gd name="T59" fmla="*/ 353 h 627"/>
              <a:gd name="T60" fmla="*/ 630 w 676"/>
              <a:gd name="T61" fmla="*/ 155 h 627"/>
              <a:gd name="T62" fmla="*/ 584 w 676"/>
              <a:gd name="T63" fmla="*/ 135 h 627"/>
              <a:gd name="T64" fmla="*/ 584 w 676"/>
              <a:gd name="T65" fmla="*/ 52 h 627"/>
              <a:gd name="T66" fmla="*/ 584 w 676"/>
              <a:gd name="T67" fmla="*/ 135 h 627"/>
              <a:gd name="T68" fmla="*/ 88 w 676"/>
              <a:gd name="T69" fmla="*/ 147 h 627"/>
              <a:gd name="T70" fmla="*/ 88 w 676"/>
              <a:gd name="T71" fmla="*/ 64 h 627"/>
              <a:gd name="T72" fmla="*/ 88 w 676"/>
              <a:gd name="T73" fmla="*/ 147 h 627"/>
              <a:gd name="T74" fmla="*/ 423 w 676"/>
              <a:gd name="T75" fmla="*/ 115 h 627"/>
              <a:gd name="T76" fmla="*/ 423 w 676"/>
              <a:gd name="T77" fmla="*/ 15 h 627"/>
              <a:gd name="T78" fmla="*/ 423 w 676"/>
              <a:gd name="T79" fmla="*/ 115 h 627"/>
              <a:gd name="T80" fmla="*/ 250 w 676"/>
              <a:gd name="T81" fmla="*/ 100 h 627"/>
              <a:gd name="T82" fmla="*/ 250 w 676"/>
              <a:gd name="T83" fmla="*/ 0 h 627"/>
              <a:gd name="T84" fmla="*/ 250 w 676"/>
              <a:gd name="T85" fmla="*/ 10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6" h="627">
                <a:moveTo>
                  <a:pt x="630" y="155"/>
                </a:moveTo>
                <a:lnTo>
                  <a:pt x="630" y="155"/>
                </a:lnTo>
                <a:lnTo>
                  <a:pt x="538" y="155"/>
                </a:lnTo>
                <a:cubicBezTo>
                  <a:pt x="532" y="155"/>
                  <a:pt x="525" y="157"/>
                  <a:pt x="520" y="160"/>
                </a:cubicBezTo>
                <a:cubicBezTo>
                  <a:pt x="510" y="141"/>
                  <a:pt x="492" y="135"/>
                  <a:pt x="472" y="135"/>
                </a:cubicBezTo>
                <a:lnTo>
                  <a:pt x="378" y="135"/>
                </a:lnTo>
                <a:cubicBezTo>
                  <a:pt x="362" y="135"/>
                  <a:pt x="348" y="135"/>
                  <a:pt x="338" y="148"/>
                </a:cubicBezTo>
                <a:cubicBezTo>
                  <a:pt x="328" y="135"/>
                  <a:pt x="314" y="128"/>
                  <a:pt x="299" y="128"/>
                </a:cubicBezTo>
                <a:lnTo>
                  <a:pt x="204" y="128"/>
                </a:lnTo>
                <a:cubicBezTo>
                  <a:pt x="180" y="128"/>
                  <a:pt x="160" y="146"/>
                  <a:pt x="153" y="171"/>
                </a:cubicBezTo>
                <a:cubicBezTo>
                  <a:pt x="147" y="168"/>
                  <a:pt x="130" y="166"/>
                  <a:pt x="124" y="166"/>
                </a:cubicBezTo>
                <a:lnTo>
                  <a:pt x="45" y="166"/>
                </a:lnTo>
                <a:cubicBezTo>
                  <a:pt x="20" y="166"/>
                  <a:pt x="0" y="190"/>
                  <a:pt x="0" y="220"/>
                </a:cubicBezTo>
                <a:lnTo>
                  <a:pt x="0" y="349"/>
                </a:lnTo>
                <a:cubicBezTo>
                  <a:pt x="0" y="359"/>
                  <a:pt x="2" y="369"/>
                  <a:pt x="15" y="369"/>
                </a:cubicBezTo>
                <a:cubicBezTo>
                  <a:pt x="28" y="369"/>
                  <a:pt x="30" y="359"/>
                  <a:pt x="30" y="349"/>
                </a:cubicBezTo>
                <a:cubicBezTo>
                  <a:pt x="30" y="337"/>
                  <a:pt x="31" y="211"/>
                  <a:pt x="31" y="211"/>
                </a:cubicBezTo>
                <a:lnTo>
                  <a:pt x="50" y="211"/>
                </a:lnTo>
                <a:cubicBezTo>
                  <a:pt x="50" y="211"/>
                  <a:pt x="49" y="530"/>
                  <a:pt x="49" y="546"/>
                </a:cubicBezTo>
                <a:cubicBezTo>
                  <a:pt x="50" y="580"/>
                  <a:pt x="69" y="581"/>
                  <a:pt x="81" y="581"/>
                </a:cubicBezTo>
                <a:lnTo>
                  <a:pt x="101" y="581"/>
                </a:lnTo>
                <a:cubicBezTo>
                  <a:pt x="112" y="581"/>
                  <a:pt x="129" y="580"/>
                  <a:pt x="131" y="541"/>
                </a:cubicBezTo>
                <a:cubicBezTo>
                  <a:pt x="131" y="524"/>
                  <a:pt x="131" y="211"/>
                  <a:pt x="131" y="211"/>
                </a:cubicBezTo>
                <a:lnTo>
                  <a:pt x="150" y="211"/>
                </a:lnTo>
                <a:lnTo>
                  <a:pt x="150" y="353"/>
                </a:lnTo>
                <a:cubicBezTo>
                  <a:pt x="150" y="367"/>
                  <a:pt x="155" y="370"/>
                  <a:pt x="165" y="370"/>
                </a:cubicBezTo>
                <a:cubicBezTo>
                  <a:pt x="175" y="370"/>
                  <a:pt x="180" y="363"/>
                  <a:pt x="180" y="351"/>
                </a:cubicBezTo>
                <a:cubicBezTo>
                  <a:pt x="180" y="344"/>
                  <a:pt x="179" y="187"/>
                  <a:pt x="179" y="187"/>
                </a:cubicBezTo>
                <a:lnTo>
                  <a:pt x="198" y="187"/>
                </a:lnTo>
                <a:cubicBezTo>
                  <a:pt x="198" y="187"/>
                  <a:pt x="198" y="555"/>
                  <a:pt x="198" y="579"/>
                </a:cubicBezTo>
                <a:cubicBezTo>
                  <a:pt x="199" y="620"/>
                  <a:pt x="221" y="627"/>
                  <a:pt x="235" y="627"/>
                </a:cubicBezTo>
                <a:lnTo>
                  <a:pt x="271" y="627"/>
                </a:lnTo>
                <a:cubicBezTo>
                  <a:pt x="285" y="627"/>
                  <a:pt x="303" y="620"/>
                  <a:pt x="305" y="573"/>
                </a:cubicBezTo>
                <a:cubicBezTo>
                  <a:pt x="306" y="554"/>
                  <a:pt x="304" y="187"/>
                  <a:pt x="304" y="187"/>
                </a:cubicBezTo>
                <a:lnTo>
                  <a:pt x="323" y="187"/>
                </a:lnTo>
                <a:lnTo>
                  <a:pt x="323" y="347"/>
                </a:lnTo>
                <a:cubicBezTo>
                  <a:pt x="323" y="363"/>
                  <a:pt x="325" y="369"/>
                  <a:pt x="338" y="369"/>
                </a:cubicBezTo>
                <a:cubicBezTo>
                  <a:pt x="348" y="369"/>
                  <a:pt x="350" y="362"/>
                  <a:pt x="350" y="348"/>
                </a:cubicBezTo>
                <a:cubicBezTo>
                  <a:pt x="350" y="338"/>
                  <a:pt x="351" y="196"/>
                  <a:pt x="351" y="196"/>
                </a:cubicBezTo>
                <a:lnTo>
                  <a:pt x="369" y="196"/>
                </a:lnTo>
                <a:cubicBezTo>
                  <a:pt x="369" y="196"/>
                  <a:pt x="370" y="551"/>
                  <a:pt x="370" y="575"/>
                </a:cubicBezTo>
                <a:cubicBezTo>
                  <a:pt x="371" y="615"/>
                  <a:pt x="395" y="623"/>
                  <a:pt x="408" y="623"/>
                </a:cubicBezTo>
                <a:lnTo>
                  <a:pt x="445" y="623"/>
                </a:lnTo>
                <a:cubicBezTo>
                  <a:pt x="458" y="623"/>
                  <a:pt x="477" y="615"/>
                  <a:pt x="479" y="568"/>
                </a:cubicBezTo>
                <a:cubicBezTo>
                  <a:pt x="480" y="546"/>
                  <a:pt x="479" y="196"/>
                  <a:pt x="479" y="196"/>
                </a:cubicBezTo>
                <a:lnTo>
                  <a:pt x="498" y="196"/>
                </a:lnTo>
                <a:cubicBezTo>
                  <a:pt x="498" y="196"/>
                  <a:pt x="498" y="333"/>
                  <a:pt x="498" y="348"/>
                </a:cubicBezTo>
                <a:cubicBezTo>
                  <a:pt x="498" y="360"/>
                  <a:pt x="501" y="370"/>
                  <a:pt x="511" y="370"/>
                </a:cubicBezTo>
                <a:cubicBezTo>
                  <a:pt x="523" y="370"/>
                  <a:pt x="526" y="365"/>
                  <a:pt x="527" y="354"/>
                </a:cubicBezTo>
                <a:cubicBezTo>
                  <a:pt x="527" y="372"/>
                  <a:pt x="528" y="211"/>
                  <a:pt x="528" y="211"/>
                </a:cubicBezTo>
                <a:lnTo>
                  <a:pt x="546" y="211"/>
                </a:lnTo>
                <a:cubicBezTo>
                  <a:pt x="546" y="211"/>
                  <a:pt x="546" y="524"/>
                  <a:pt x="546" y="529"/>
                </a:cubicBezTo>
                <a:cubicBezTo>
                  <a:pt x="547" y="563"/>
                  <a:pt x="558" y="570"/>
                  <a:pt x="569" y="570"/>
                </a:cubicBezTo>
                <a:lnTo>
                  <a:pt x="604" y="570"/>
                </a:lnTo>
                <a:cubicBezTo>
                  <a:pt x="615" y="570"/>
                  <a:pt x="627" y="563"/>
                  <a:pt x="628" y="524"/>
                </a:cubicBezTo>
                <a:cubicBezTo>
                  <a:pt x="629" y="504"/>
                  <a:pt x="628" y="211"/>
                  <a:pt x="628" y="211"/>
                </a:cubicBezTo>
                <a:lnTo>
                  <a:pt x="647" y="211"/>
                </a:lnTo>
                <a:lnTo>
                  <a:pt x="647" y="352"/>
                </a:lnTo>
                <a:cubicBezTo>
                  <a:pt x="647" y="362"/>
                  <a:pt x="653" y="369"/>
                  <a:pt x="662" y="369"/>
                </a:cubicBezTo>
                <a:cubicBezTo>
                  <a:pt x="671" y="369"/>
                  <a:pt x="676" y="363"/>
                  <a:pt x="676" y="353"/>
                </a:cubicBezTo>
                <a:lnTo>
                  <a:pt x="676" y="215"/>
                </a:lnTo>
                <a:cubicBezTo>
                  <a:pt x="676" y="186"/>
                  <a:pt x="655" y="155"/>
                  <a:pt x="630" y="155"/>
                </a:cubicBezTo>
                <a:close/>
                <a:moveTo>
                  <a:pt x="584" y="135"/>
                </a:moveTo>
                <a:lnTo>
                  <a:pt x="584" y="135"/>
                </a:lnTo>
                <a:cubicBezTo>
                  <a:pt x="607" y="135"/>
                  <a:pt x="626" y="116"/>
                  <a:pt x="626" y="93"/>
                </a:cubicBezTo>
                <a:cubicBezTo>
                  <a:pt x="626" y="70"/>
                  <a:pt x="607" y="52"/>
                  <a:pt x="584" y="52"/>
                </a:cubicBezTo>
                <a:cubicBezTo>
                  <a:pt x="562" y="52"/>
                  <a:pt x="543" y="70"/>
                  <a:pt x="543" y="93"/>
                </a:cubicBezTo>
                <a:cubicBezTo>
                  <a:pt x="543" y="116"/>
                  <a:pt x="562" y="135"/>
                  <a:pt x="584" y="135"/>
                </a:cubicBezTo>
                <a:close/>
                <a:moveTo>
                  <a:pt x="88" y="147"/>
                </a:moveTo>
                <a:lnTo>
                  <a:pt x="88" y="147"/>
                </a:lnTo>
                <a:cubicBezTo>
                  <a:pt x="111" y="147"/>
                  <a:pt x="130" y="128"/>
                  <a:pt x="130" y="105"/>
                </a:cubicBezTo>
                <a:cubicBezTo>
                  <a:pt x="130" y="82"/>
                  <a:pt x="111" y="64"/>
                  <a:pt x="88" y="64"/>
                </a:cubicBezTo>
                <a:cubicBezTo>
                  <a:pt x="65" y="64"/>
                  <a:pt x="47" y="82"/>
                  <a:pt x="47" y="105"/>
                </a:cubicBezTo>
                <a:cubicBezTo>
                  <a:pt x="47" y="128"/>
                  <a:pt x="65" y="147"/>
                  <a:pt x="88" y="147"/>
                </a:cubicBezTo>
                <a:close/>
                <a:moveTo>
                  <a:pt x="423" y="115"/>
                </a:moveTo>
                <a:lnTo>
                  <a:pt x="423" y="115"/>
                </a:lnTo>
                <a:cubicBezTo>
                  <a:pt x="451" y="115"/>
                  <a:pt x="473" y="93"/>
                  <a:pt x="473" y="65"/>
                </a:cubicBezTo>
                <a:cubicBezTo>
                  <a:pt x="473" y="37"/>
                  <a:pt x="451" y="15"/>
                  <a:pt x="423" y="15"/>
                </a:cubicBezTo>
                <a:cubicBezTo>
                  <a:pt x="396" y="15"/>
                  <a:pt x="373" y="37"/>
                  <a:pt x="373" y="65"/>
                </a:cubicBezTo>
                <a:cubicBezTo>
                  <a:pt x="373" y="93"/>
                  <a:pt x="396" y="115"/>
                  <a:pt x="423" y="115"/>
                </a:cubicBezTo>
                <a:close/>
                <a:moveTo>
                  <a:pt x="250" y="100"/>
                </a:moveTo>
                <a:lnTo>
                  <a:pt x="250" y="100"/>
                </a:lnTo>
                <a:cubicBezTo>
                  <a:pt x="277" y="100"/>
                  <a:pt x="300" y="77"/>
                  <a:pt x="300" y="49"/>
                </a:cubicBezTo>
                <a:cubicBezTo>
                  <a:pt x="300" y="22"/>
                  <a:pt x="277" y="0"/>
                  <a:pt x="250" y="0"/>
                </a:cubicBezTo>
                <a:cubicBezTo>
                  <a:pt x="222" y="0"/>
                  <a:pt x="200" y="22"/>
                  <a:pt x="200" y="49"/>
                </a:cubicBezTo>
                <a:cubicBezTo>
                  <a:pt x="200" y="77"/>
                  <a:pt x="222" y="100"/>
                  <a:pt x="250" y="100"/>
                </a:cubicBezTo>
                <a:close/>
              </a:path>
            </a:pathLst>
          </a:custGeom>
          <a:solidFill>
            <a:srgbClr val="F496CB">
              <a:lumMod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35" name="Freeform 5"/>
          <p:cNvSpPr>
            <a:spLocks noChangeAspect="1" noEditPoints="1"/>
          </p:cNvSpPr>
          <p:nvPr/>
        </p:nvSpPr>
        <p:spPr bwMode="auto">
          <a:xfrm>
            <a:off x="4632879" y="4478559"/>
            <a:ext cx="375346" cy="345642"/>
          </a:xfrm>
          <a:custGeom>
            <a:avLst/>
            <a:gdLst>
              <a:gd name="T0" fmla="*/ 630 w 676"/>
              <a:gd name="T1" fmla="*/ 155 h 627"/>
              <a:gd name="T2" fmla="*/ 520 w 676"/>
              <a:gd name="T3" fmla="*/ 160 h 627"/>
              <a:gd name="T4" fmla="*/ 378 w 676"/>
              <a:gd name="T5" fmla="*/ 135 h 627"/>
              <a:gd name="T6" fmla="*/ 299 w 676"/>
              <a:gd name="T7" fmla="*/ 128 h 627"/>
              <a:gd name="T8" fmla="*/ 153 w 676"/>
              <a:gd name="T9" fmla="*/ 171 h 627"/>
              <a:gd name="T10" fmla="*/ 45 w 676"/>
              <a:gd name="T11" fmla="*/ 166 h 627"/>
              <a:gd name="T12" fmla="*/ 0 w 676"/>
              <a:gd name="T13" fmla="*/ 349 h 627"/>
              <a:gd name="T14" fmla="*/ 30 w 676"/>
              <a:gd name="T15" fmla="*/ 349 h 627"/>
              <a:gd name="T16" fmla="*/ 50 w 676"/>
              <a:gd name="T17" fmla="*/ 211 h 627"/>
              <a:gd name="T18" fmla="*/ 81 w 676"/>
              <a:gd name="T19" fmla="*/ 581 h 627"/>
              <a:gd name="T20" fmla="*/ 131 w 676"/>
              <a:gd name="T21" fmla="*/ 541 h 627"/>
              <a:gd name="T22" fmla="*/ 150 w 676"/>
              <a:gd name="T23" fmla="*/ 211 h 627"/>
              <a:gd name="T24" fmla="*/ 165 w 676"/>
              <a:gd name="T25" fmla="*/ 370 h 627"/>
              <a:gd name="T26" fmla="*/ 179 w 676"/>
              <a:gd name="T27" fmla="*/ 187 h 627"/>
              <a:gd name="T28" fmla="*/ 198 w 676"/>
              <a:gd name="T29" fmla="*/ 579 h 627"/>
              <a:gd name="T30" fmla="*/ 271 w 676"/>
              <a:gd name="T31" fmla="*/ 627 h 627"/>
              <a:gd name="T32" fmla="*/ 304 w 676"/>
              <a:gd name="T33" fmla="*/ 187 h 627"/>
              <a:gd name="T34" fmla="*/ 323 w 676"/>
              <a:gd name="T35" fmla="*/ 347 h 627"/>
              <a:gd name="T36" fmla="*/ 350 w 676"/>
              <a:gd name="T37" fmla="*/ 348 h 627"/>
              <a:gd name="T38" fmla="*/ 369 w 676"/>
              <a:gd name="T39" fmla="*/ 196 h 627"/>
              <a:gd name="T40" fmla="*/ 408 w 676"/>
              <a:gd name="T41" fmla="*/ 623 h 627"/>
              <a:gd name="T42" fmla="*/ 479 w 676"/>
              <a:gd name="T43" fmla="*/ 568 h 627"/>
              <a:gd name="T44" fmla="*/ 498 w 676"/>
              <a:gd name="T45" fmla="*/ 196 h 627"/>
              <a:gd name="T46" fmla="*/ 511 w 676"/>
              <a:gd name="T47" fmla="*/ 370 h 627"/>
              <a:gd name="T48" fmla="*/ 528 w 676"/>
              <a:gd name="T49" fmla="*/ 211 h 627"/>
              <a:gd name="T50" fmla="*/ 546 w 676"/>
              <a:gd name="T51" fmla="*/ 529 h 627"/>
              <a:gd name="T52" fmla="*/ 604 w 676"/>
              <a:gd name="T53" fmla="*/ 570 h 627"/>
              <a:gd name="T54" fmla="*/ 628 w 676"/>
              <a:gd name="T55" fmla="*/ 211 h 627"/>
              <a:gd name="T56" fmla="*/ 647 w 676"/>
              <a:gd name="T57" fmla="*/ 352 h 627"/>
              <a:gd name="T58" fmla="*/ 676 w 676"/>
              <a:gd name="T59" fmla="*/ 353 h 627"/>
              <a:gd name="T60" fmla="*/ 630 w 676"/>
              <a:gd name="T61" fmla="*/ 155 h 627"/>
              <a:gd name="T62" fmla="*/ 584 w 676"/>
              <a:gd name="T63" fmla="*/ 135 h 627"/>
              <a:gd name="T64" fmla="*/ 584 w 676"/>
              <a:gd name="T65" fmla="*/ 52 h 627"/>
              <a:gd name="T66" fmla="*/ 584 w 676"/>
              <a:gd name="T67" fmla="*/ 135 h 627"/>
              <a:gd name="T68" fmla="*/ 88 w 676"/>
              <a:gd name="T69" fmla="*/ 147 h 627"/>
              <a:gd name="T70" fmla="*/ 88 w 676"/>
              <a:gd name="T71" fmla="*/ 64 h 627"/>
              <a:gd name="T72" fmla="*/ 88 w 676"/>
              <a:gd name="T73" fmla="*/ 147 h 627"/>
              <a:gd name="T74" fmla="*/ 423 w 676"/>
              <a:gd name="T75" fmla="*/ 115 h 627"/>
              <a:gd name="T76" fmla="*/ 423 w 676"/>
              <a:gd name="T77" fmla="*/ 15 h 627"/>
              <a:gd name="T78" fmla="*/ 423 w 676"/>
              <a:gd name="T79" fmla="*/ 115 h 627"/>
              <a:gd name="T80" fmla="*/ 250 w 676"/>
              <a:gd name="T81" fmla="*/ 100 h 627"/>
              <a:gd name="T82" fmla="*/ 250 w 676"/>
              <a:gd name="T83" fmla="*/ 0 h 627"/>
              <a:gd name="T84" fmla="*/ 250 w 676"/>
              <a:gd name="T85" fmla="*/ 10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6" h="627">
                <a:moveTo>
                  <a:pt x="630" y="155"/>
                </a:moveTo>
                <a:lnTo>
                  <a:pt x="630" y="155"/>
                </a:lnTo>
                <a:lnTo>
                  <a:pt x="538" y="155"/>
                </a:lnTo>
                <a:cubicBezTo>
                  <a:pt x="532" y="155"/>
                  <a:pt x="525" y="157"/>
                  <a:pt x="520" y="160"/>
                </a:cubicBezTo>
                <a:cubicBezTo>
                  <a:pt x="510" y="141"/>
                  <a:pt x="492" y="135"/>
                  <a:pt x="472" y="135"/>
                </a:cubicBezTo>
                <a:lnTo>
                  <a:pt x="378" y="135"/>
                </a:lnTo>
                <a:cubicBezTo>
                  <a:pt x="362" y="135"/>
                  <a:pt x="348" y="135"/>
                  <a:pt x="338" y="148"/>
                </a:cubicBezTo>
                <a:cubicBezTo>
                  <a:pt x="328" y="135"/>
                  <a:pt x="314" y="128"/>
                  <a:pt x="299" y="128"/>
                </a:cubicBezTo>
                <a:lnTo>
                  <a:pt x="204" y="128"/>
                </a:lnTo>
                <a:cubicBezTo>
                  <a:pt x="180" y="128"/>
                  <a:pt x="160" y="146"/>
                  <a:pt x="153" y="171"/>
                </a:cubicBezTo>
                <a:cubicBezTo>
                  <a:pt x="147" y="168"/>
                  <a:pt x="130" y="166"/>
                  <a:pt x="124" y="166"/>
                </a:cubicBezTo>
                <a:lnTo>
                  <a:pt x="45" y="166"/>
                </a:lnTo>
                <a:cubicBezTo>
                  <a:pt x="20" y="166"/>
                  <a:pt x="0" y="190"/>
                  <a:pt x="0" y="220"/>
                </a:cubicBezTo>
                <a:lnTo>
                  <a:pt x="0" y="349"/>
                </a:lnTo>
                <a:cubicBezTo>
                  <a:pt x="0" y="359"/>
                  <a:pt x="2" y="369"/>
                  <a:pt x="15" y="369"/>
                </a:cubicBezTo>
                <a:cubicBezTo>
                  <a:pt x="28" y="369"/>
                  <a:pt x="30" y="359"/>
                  <a:pt x="30" y="349"/>
                </a:cubicBezTo>
                <a:cubicBezTo>
                  <a:pt x="30" y="337"/>
                  <a:pt x="31" y="211"/>
                  <a:pt x="31" y="211"/>
                </a:cubicBezTo>
                <a:lnTo>
                  <a:pt x="50" y="211"/>
                </a:lnTo>
                <a:cubicBezTo>
                  <a:pt x="50" y="211"/>
                  <a:pt x="49" y="530"/>
                  <a:pt x="49" y="546"/>
                </a:cubicBezTo>
                <a:cubicBezTo>
                  <a:pt x="50" y="580"/>
                  <a:pt x="69" y="581"/>
                  <a:pt x="81" y="581"/>
                </a:cubicBezTo>
                <a:lnTo>
                  <a:pt x="101" y="581"/>
                </a:lnTo>
                <a:cubicBezTo>
                  <a:pt x="112" y="581"/>
                  <a:pt x="129" y="580"/>
                  <a:pt x="131" y="541"/>
                </a:cubicBezTo>
                <a:cubicBezTo>
                  <a:pt x="131" y="524"/>
                  <a:pt x="131" y="211"/>
                  <a:pt x="131" y="211"/>
                </a:cubicBezTo>
                <a:lnTo>
                  <a:pt x="150" y="211"/>
                </a:lnTo>
                <a:lnTo>
                  <a:pt x="150" y="353"/>
                </a:lnTo>
                <a:cubicBezTo>
                  <a:pt x="150" y="367"/>
                  <a:pt x="155" y="370"/>
                  <a:pt x="165" y="370"/>
                </a:cubicBezTo>
                <a:cubicBezTo>
                  <a:pt x="175" y="370"/>
                  <a:pt x="180" y="363"/>
                  <a:pt x="180" y="351"/>
                </a:cubicBezTo>
                <a:cubicBezTo>
                  <a:pt x="180" y="344"/>
                  <a:pt x="179" y="187"/>
                  <a:pt x="179" y="187"/>
                </a:cubicBezTo>
                <a:lnTo>
                  <a:pt x="198" y="187"/>
                </a:lnTo>
                <a:cubicBezTo>
                  <a:pt x="198" y="187"/>
                  <a:pt x="198" y="555"/>
                  <a:pt x="198" y="579"/>
                </a:cubicBezTo>
                <a:cubicBezTo>
                  <a:pt x="199" y="620"/>
                  <a:pt x="221" y="627"/>
                  <a:pt x="235" y="627"/>
                </a:cubicBezTo>
                <a:lnTo>
                  <a:pt x="271" y="627"/>
                </a:lnTo>
                <a:cubicBezTo>
                  <a:pt x="285" y="627"/>
                  <a:pt x="303" y="620"/>
                  <a:pt x="305" y="573"/>
                </a:cubicBezTo>
                <a:cubicBezTo>
                  <a:pt x="306" y="554"/>
                  <a:pt x="304" y="187"/>
                  <a:pt x="304" y="187"/>
                </a:cubicBezTo>
                <a:lnTo>
                  <a:pt x="323" y="187"/>
                </a:lnTo>
                <a:lnTo>
                  <a:pt x="323" y="347"/>
                </a:lnTo>
                <a:cubicBezTo>
                  <a:pt x="323" y="363"/>
                  <a:pt x="325" y="369"/>
                  <a:pt x="338" y="369"/>
                </a:cubicBezTo>
                <a:cubicBezTo>
                  <a:pt x="348" y="369"/>
                  <a:pt x="350" y="362"/>
                  <a:pt x="350" y="348"/>
                </a:cubicBezTo>
                <a:cubicBezTo>
                  <a:pt x="350" y="338"/>
                  <a:pt x="351" y="196"/>
                  <a:pt x="351" y="196"/>
                </a:cubicBezTo>
                <a:lnTo>
                  <a:pt x="369" y="196"/>
                </a:lnTo>
                <a:cubicBezTo>
                  <a:pt x="369" y="196"/>
                  <a:pt x="370" y="551"/>
                  <a:pt x="370" y="575"/>
                </a:cubicBezTo>
                <a:cubicBezTo>
                  <a:pt x="371" y="615"/>
                  <a:pt x="395" y="623"/>
                  <a:pt x="408" y="623"/>
                </a:cubicBezTo>
                <a:lnTo>
                  <a:pt x="445" y="623"/>
                </a:lnTo>
                <a:cubicBezTo>
                  <a:pt x="458" y="623"/>
                  <a:pt x="477" y="615"/>
                  <a:pt x="479" y="568"/>
                </a:cubicBezTo>
                <a:cubicBezTo>
                  <a:pt x="480" y="546"/>
                  <a:pt x="479" y="196"/>
                  <a:pt x="479" y="196"/>
                </a:cubicBezTo>
                <a:lnTo>
                  <a:pt x="498" y="196"/>
                </a:lnTo>
                <a:cubicBezTo>
                  <a:pt x="498" y="196"/>
                  <a:pt x="498" y="333"/>
                  <a:pt x="498" y="348"/>
                </a:cubicBezTo>
                <a:cubicBezTo>
                  <a:pt x="498" y="360"/>
                  <a:pt x="501" y="370"/>
                  <a:pt x="511" y="370"/>
                </a:cubicBezTo>
                <a:cubicBezTo>
                  <a:pt x="523" y="370"/>
                  <a:pt x="526" y="365"/>
                  <a:pt x="527" y="354"/>
                </a:cubicBezTo>
                <a:cubicBezTo>
                  <a:pt x="527" y="372"/>
                  <a:pt x="528" y="211"/>
                  <a:pt x="528" y="211"/>
                </a:cubicBezTo>
                <a:lnTo>
                  <a:pt x="546" y="211"/>
                </a:lnTo>
                <a:cubicBezTo>
                  <a:pt x="546" y="211"/>
                  <a:pt x="546" y="524"/>
                  <a:pt x="546" y="529"/>
                </a:cubicBezTo>
                <a:cubicBezTo>
                  <a:pt x="547" y="563"/>
                  <a:pt x="558" y="570"/>
                  <a:pt x="569" y="570"/>
                </a:cubicBezTo>
                <a:lnTo>
                  <a:pt x="604" y="570"/>
                </a:lnTo>
                <a:cubicBezTo>
                  <a:pt x="615" y="570"/>
                  <a:pt x="627" y="563"/>
                  <a:pt x="628" y="524"/>
                </a:cubicBezTo>
                <a:cubicBezTo>
                  <a:pt x="629" y="504"/>
                  <a:pt x="628" y="211"/>
                  <a:pt x="628" y="211"/>
                </a:cubicBezTo>
                <a:lnTo>
                  <a:pt x="647" y="211"/>
                </a:lnTo>
                <a:lnTo>
                  <a:pt x="647" y="352"/>
                </a:lnTo>
                <a:cubicBezTo>
                  <a:pt x="647" y="362"/>
                  <a:pt x="653" y="369"/>
                  <a:pt x="662" y="369"/>
                </a:cubicBezTo>
                <a:cubicBezTo>
                  <a:pt x="671" y="369"/>
                  <a:pt x="676" y="363"/>
                  <a:pt x="676" y="353"/>
                </a:cubicBezTo>
                <a:lnTo>
                  <a:pt x="676" y="215"/>
                </a:lnTo>
                <a:cubicBezTo>
                  <a:pt x="676" y="186"/>
                  <a:pt x="655" y="155"/>
                  <a:pt x="630" y="155"/>
                </a:cubicBezTo>
                <a:close/>
                <a:moveTo>
                  <a:pt x="584" y="135"/>
                </a:moveTo>
                <a:lnTo>
                  <a:pt x="584" y="135"/>
                </a:lnTo>
                <a:cubicBezTo>
                  <a:pt x="607" y="135"/>
                  <a:pt x="626" y="116"/>
                  <a:pt x="626" y="93"/>
                </a:cubicBezTo>
                <a:cubicBezTo>
                  <a:pt x="626" y="70"/>
                  <a:pt x="607" y="52"/>
                  <a:pt x="584" y="52"/>
                </a:cubicBezTo>
                <a:cubicBezTo>
                  <a:pt x="562" y="52"/>
                  <a:pt x="543" y="70"/>
                  <a:pt x="543" y="93"/>
                </a:cubicBezTo>
                <a:cubicBezTo>
                  <a:pt x="543" y="116"/>
                  <a:pt x="562" y="135"/>
                  <a:pt x="584" y="135"/>
                </a:cubicBezTo>
                <a:close/>
                <a:moveTo>
                  <a:pt x="88" y="147"/>
                </a:moveTo>
                <a:lnTo>
                  <a:pt x="88" y="147"/>
                </a:lnTo>
                <a:cubicBezTo>
                  <a:pt x="111" y="147"/>
                  <a:pt x="130" y="128"/>
                  <a:pt x="130" y="105"/>
                </a:cubicBezTo>
                <a:cubicBezTo>
                  <a:pt x="130" y="82"/>
                  <a:pt x="111" y="64"/>
                  <a:pt x="88" y="64"/>
                </a:cubicBezTo>
                <a:cubicBezTo>
                  <a:pt x="65" y="64"/>
                  <a:pt x="47" y="82"/>
                  <a:pt x="47" y="105"/>
                </a:cubicBezTo>
                <a:cubicBezTo>
                  <a:pt x="47" y="128"/>
                  <a:pt x="65" y="147"/>
                  <a:pt x="88" y="147"/>
                </a:cubicBezTo>
                <a:close/>
                <a:moveTo>
                  <a:pt x="423" y="115"/>
                </a:moveTo>
                <a:lnTo>
                  <a:pt x="423" y="115"/>
                </a:lnTo>
                <a:cubicBezTo>
                  <a:pt x="451" y="115"/>
                  <a:pt x="473" y="93"/>
                  <a:pt x="473" y="65"/>
                </a:cubicBezTo>
                <a:cubicBezTo>
                  <a:pt x="473" y="37"/>
                  <a:pt x="451" y="15"/>
                  <a:pt x="423" y="15"/>
                </a:cubicBezTo>
                <a:cubicBezTo>
                  <a:pt x="396" y="15"/>
                  <a:pt x="373" y="37"/>
                  <a:pt x="373" y="65"/>
                </a:cubicBezTo>
                <a:cubicBezTo>
                  <a:pt x="373" y="93"/>
                  <a:pt x="396" y="115"/>
                  <a:pt x="423" y="115"/>
                </a:cubicBezTo>
                <a:close/>
                <a:moveTo>
                  <a:pt x="250" y="100"/>
                </a:moveTo>
                <a:lnTo>
                  <a:pt x="250" y="100"/>
                </a:lnTo>
                <a:cubicBezTo>
                  <a:pt x="277" y="100"/>
                  <a:pt x="300" y="77"/>
                  <a:pt x="300" y="49"/>
                </a:cubicBezTo>
                <a:cubicBezTo>
                  <a:pt x="300" y="22"/>
                  <a:pt x="277" y="0"/>
                  <a:pt x="250" y="0"/>
                </a:cubicBezTo>
                <a:cubicBezTo>
                  <a:pt x="222" y="0"/>
                  <a:pt x="200" y="22"/>
                  <a:pt x="200" y="49"/>
                </a:cubicBezTo>
                <a:cubicBezTo>
                  <a:pt x="200" y="77"/>
                  <a:pt x="222" y="100"/>
                  <a:pt x="250" y="1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864" kern="0" dirty="0" smtClean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636" name="Textfeld 241"/>
          <p:cNvSpPr txBox="1"/>
          <p:nvPr/>
        </p:nvSpPr>
        <p:spPr bwMode="gray">
          <a:xfrm>
            <a:off x="4545860" y="1599316"/>
            <a:ext cx="1010267" cy="403626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Coloradans struggle with hunger, 1 in 6   are children</a:t>
            </a:r>
            <a:endParaRPr lang="en-US" sz="800" dirty="0">
              <a:solidFill>
                <a:srgbClr val="000000"/>
              </a:solidFill>
              <a:latin typeface="HelveticaNeueLT Std Cn"/>
            </a:endParaRPr>
          </a:p>
        </p:txBody>
      </p:sp>
      <p:sp>
        <p:nvSpPr>
          <p:cNvPr id="637" name="Rechteck 221"/>
          <p:cNvSpPr/>
          <p:nvPr/>
        </p:nvSpPr>
        <p:spPr bwMode="auto">
          <a:xfrm>
            <a:off x="385131" y="212285"/>
            <a:ext cx="1858575" cy="1588844"/>
          </a:xfrm>
          <a:prstGeom prst="rect">
            <a:avLst/>
          </a:prstGeom>
          <a:solidFill>
            <a:srgbClr val="F496CB">
              <a:lumMod val="20000"/>
              <a:lumOff val="80000"/>
            </a:srgbClr>
          </a:solidFill>
          <a:ln w="19050">
            <a:solidFill>
              <a:srgbClr val="F496CB">
                <a:lumMod val="50000"/>
              </a:srgbClr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C42F1A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Eliminating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Hunger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in Colorado Households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one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School at a time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38" name="Rechteck 220"/>
          <p:cNvSpPr/>
          <p:nvPr/>
        </p:nvSpPr>
        <p:spPr bwMode="auto">
          <a:xfrm>
            <a:off x="397323" y="2490812"/>
            <a:ext cx="1871585" cy="3308749"/>
          </a:xfrm>
          <a:prstGeom prst="rect">
            <a:avLst/>
          </a:prstGeom>
          <a:solidFill>
            <a:srgbClr val="F496CB">
              <a:lumMod val="20000"/>
              <a:lumOff val="80000"/>
            </a:srgbClr>
          </a:solidFill>
          <a:ln w="19050">
            <a:solidFill>
              <a:srgbClr val="F496CB">
                <a:lumMod val="50000"/>
              </a:srgbClr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39" name="Rechteck 243"/>
          <p:cNvSpPr/>
          <p:nvPr/>
        </p:nvSpPr>
        <p:spPr bwMode="gray">
          <a:xfrm>
            <a:off x="390305" y="1811706"/>
            <a:ext cx="1881325" cy="691104"/>
          </a:xfrm>
          <a:prstGeom prst="rect">
            <a:avLst/>
          </a:prstGeom>
          <a:ln w="19050">
            <a:solidFill>
              <a:srgbClr val="F496CB">
                <a:lumMod val="50000"/>
              </a:srgbClr>
            </a:solidFill>
          </a:ln>
        </p:spPr>
        <p:txBody>
          <a:bodyPr wrap="square" lIns="90000" tIns="0" rIns="180000" bIns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BC356F">
                    <a:lumMod val="75000"/>
                  </a:srgbClr>
                </a:solidFill>
                <a:effectLst/>
                <a:uLnTx/>
                <a:uFillTx/>
                <a:latin typeface="HelveticaNeueLT Std Cn"/>
              </a:rPr>
              <a:t>COLORADO HUNGER</a:t>
            </a:r>
          </a:p>
        </p:txBody>
      </p:sp>
      <p:sp>
        <p:nvSpPr>
          <p:cNvPr id="640" name="Freeform 7"/>
          <p:cNvSpPr>
            <a:spLocks/>
          </p:cNvSpPr>
          <p:nvPr/>
        </p:nvSpPr>
        <p:spPr bwMode="gray">
          <a:xfrm>
            <a:off x="2598313" y="3798130"/>
            <a:ext cx="373474" cy="783732"/>
          </a:xfrm>
          <a:custGeom>
            <a:avLst/>
            <a:gdLst>
              <a:gd name="T0" fmla="*/ 16 w 529"/>
              <a:gd name="T1" fmla="*/ 0 h 950"/>
              <a:gd name="T2" fmla="*/ 83 w 529"/>
              <a:gd name="T3" fmla="*/ 26 h 950"/>
              <a:gd name="T4" fmla="*/ 113 w 529"/>
              <a:gd name="T5" fmla="*/ 106 h 950"/>
              <a:gd name="T6" fmla="*/ 176 w 529"/>
              <a:gd name="T7" fmla="*/ 371 h 950"/>
              <a:gd name="T8" fmla="*/ 132 w 529"/>
              <a:gd name="T9" fmla="*/ 455 h 950"/>
              <a:gd name="T10" fmla="*/ 162 w 529"/>
              <a:gd name="T11" fmla="*/ 505 h 950"/>
              <a:gd name="T12" fmla="*/ 233 w 529"/>
              <a:gd name="T13" fmla="*/ 591 h 950"/>
              <a:gd name="T14" fmla="*/ 279 w 529"/>
              <a:gd name="T15" fmla="*/ 619 h 950"/>
              <a:gd name="T16" fmla="*/ 261 w 529"/>
              <a:gd name="T17" fmla="*/ 575 h 950"/>
              <a:gd name="T18" fmla="*/ 192 w 529"/>
              <a:gd name="T19" fmla="*/ 496 h 950"/>
              <a:gd name="T20" fmla="*/ 162 w 529"/>
              <a:gd name="T21" fmla="*/ 452 h 950"/>
              <a:gd name="T22" fmla="*/ 196 w 529"/>
              <a:gd name="T23" fmla="*/ 399 h 950"/>
              <a:gd name="T24" fmla="*/ 496 w 529"/>
              <a:gd name="T25" fmla="*/ 655 h 950"/>
              <a:gd name="T26" fmla="*/ 510 w 529"/>
              <a:gd name="T27" fmla="*/ 752 h 950"/>
              <a:gd name="T28" fmla="*/ 529 w 529"/>
              <a:gd name="T29" fmla="*/ 950 h 950"/>
              <a:gd name="T30" fmla="*/ 348 w 529"/>
              <a:gd name="T31" fmla="*/ 950 h 950"/>
              <a:gd name="T32" fmla="*/ 323 w 529"/>
              <a:gd name="T33" fmla="*/ 882 h 950"/>
              <a:gd name="T34" fmla="*/ 298 w 529"/>
              <a:gd name="T35" fmla="*/ 815 h 950"/>
              <a:gd name="T36" fmla="*/ 226 w 529"/>
              <a:gd name="T37" fmla="*/ 759 h 950"/>
              <a:gd name="T38" fmla="*/ 85 w 529"/>
              <a:gd name="T39" fmla="*/ 644 h 950"/>
              <a:gd name="T40" fmla="*/ 19 w 529"/>
              <a:gd name="T41" fmla="*/ 577 h 950"/>
              <a:gd name="T42" fmla="*/ 3 w 529"/>
              <a:gd name="T43" fmla="*/ 441 h 950"/>
              <a:gd name="T44" fmla="*/ 14 w 529"/>
              <a:gd name="T45" fmla="*/ 5 h 950"/>
              <a:gd name="T46" fmla="*/ 16 w 529"/>
              <a:gd name="T47" fmla="*/ 0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29" h="950">
                <a:moveTo>
                  <a:pt x="16" y="0"/>
                </a:moveTo>
                <a:cubicBezTo>
                  <a:pt x="39" y="6"/>
                  <a:pt x="67" y="9"/>
                  <a:pt x="83" y="26"/>
                </a:cubicBezTo>
                <a:cubicBezTo>
                  <a:pt x="98" y="43"/>
                  <a:pt x="105" y="79"/>
                  <a:pt x="113" y="106"/>
                </a:cubicBezTo>
                <a:cubicBezTo>
                  <a:pt x="136" y="189"/>
                  <a:pt x="160" y="289"/>
                  <a:pt x="176" y="371"/>
                </a:cubicBezTo>
                <a:cubicBezTo>
                  <a:pt x="167" y="400"/>
                  <a:pt x="130" y="414"/>
                  <a:pt x="132" y="455"/>
                </a:cubicBezTo>
                <a:cubicBezTo>
                  <a:pt x="133" y="473"/>
                  <a:pt x="150" y="488"/>
                  <a:pt x="162" y="505"/>
                </a:cubicBezTo>
                <a:cubicBezTo>
                  <a:pt x="187" y="538"/>
                  <a:pt x="201" y="557"/>
                  <a:pt x="233" y="591"/>
                </a:cubicBezTo>
                <a:cubicBezTo>
                  <a:pt x="243" y="602"/>
                  <a:pt x="266" y="627"/>
                  <a:pt x="279" y="619"/>
                </a:cubicBezTo>
                <a:cubicBezTo>
                  <a:pt x="299" y="608"/>
                  <a:pt x="271" y="585"/>
                  <a:pt x="261" y="575"/>
                </a:cubicBezTo>
                <a:cubicBezTo>
                  <a:pt x="231" y="546"/>
                  <a:pt x="218" y="529"/>
                  <a:pt x="192" y="496"/>
                </a:cubicBezTo>
                <a:cubicBezTo>
                  <a:pt x="183" y="483"/>
                  <a:pt x="163" y="464"/>
                  <a:pt x="162" y="452"/>
                </a:cubicBezTo>
                <a:cubicBezTo>
                  <a:pt x="161" y="427"/>
                  <a:pt x="186" y="420"/>
                  <a:pt x="196" y="399"/>
                </a:cubicBezTo>
                <a:cubicBezTo>
                  <a:pt x="317" y="461"/>
                  <a:pt x="451" y="517"/>
                  <a:pt x="496" y="655"/>
                </a:cubicBezTo>
                <a:cubicBezTo>
                  <a:pt x="506" y="685"/>
                  <a:pt x="506" y="715"/>
                  <a:pt x="510" y="752"/>
                </a:cubicBezTo>
                <a:cubicBezTo>
                  <a:pt x="516" y="816"/>
                  <a:pt x="524" y="883"/>
                  <a:pt x="529" y="950"/>
                </a:cubicBezTo>
                <a:cubicBezTo>
                  <a:pt x="469" y="950"/>
                  <a:pt x="408" y="950"/>
                  <a:pt x="348" y="950"/>
                </a:cubicBezTo>
                <a:cubicBezTo>
                  <a:pt x="341" y="928"/>
                  <a:pt x="332" y="906"/>
                  <a:pt x="323" y="882"/>
                </a:cubicBezTo>
                <a:cubicBezTo>
                  <a:pt x="315" y="861"/>
                  <a:pt x="310" y="833"/>
                  <a:pt x="298" y="815"/>
                </a:cubicBezTo>
                <a:cubicBezTo>
                  <a:pt x="287" y="799"/>
                  <a:pt x="243" y="772"/>
                  <a:pt x="226" y="759"/>
                </a:cubicBezTo>
                <a:cubicBezTo>
                  <a:pt x="176" y="721"/>
                  <a:pt x="132" y="685"/>
                  <a:pt x="85" y="644"/>
                </a:cubicBezTo>
                <a:cubicBezTo>
                  <a:pt x="64" y="626"/>
                  <a:pt x="30" y="602"/>
                  <a:pt x="19" y="577"/>
                </a:cubicBezTo>
                <a:cubicBezTo>
                  <a:pt x="5" y="544"/>
                  <a:pt x="5" y="486"/>
                  <a:pt x="3" y="441"/>
                </a:cubicBezTo>
                <a:cubicBezTo>
                  <a:pt x="0" y="296"/>
                  <a:pt x="5" y="145"/>
                  <a:pt x="14" y="5"/>
                </a:cubicBezTo>
                <a:cubicBezTo>
                  <a:pt x="14" y="3"/>
                  <a:pt x="14" y="0"/>
                  <a:pt x="16" y="0"/>
                </a:cubicBezTo>
                <a:close/>
              </a:path>
            </a:pathLst>
          </a:custGeom>
          <a:solidFill>
            <a:srgbClr val="BC356F">
              <a:lumMod val="50000"/>
            </a:srgbClr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41" name="Freeform 8"/>
          <p:cNvSpPr>
            <a:spLocks/>
          </p:cNvSpPr>
          <p:nvPr/>
        </p:nvSpPr>
        <p:spPr bwMode="gray">
          <a:xfrm>
            <a:off x="3861667" y="3791566"/>
            <a:ext cx="374072" cy="783732"/>
          </a:xfrm>
          <a:custGeom>
            <a:avLst/>
            <a:gdLst>
              <a:gd name="T0" fmla="*/ 514 w 530"/>
              <a:gd name="T1" fmla="*/ 0 h 950"/>
              <a:gd name="T2" fmla="*/ 515 w 530"/>
              <a:gd name="T3" fmla="*/ 2 h 950"/>
              <a:gd name="T4" fmla="*/ 526 w 530"/>
              <a:gd name="T5" fmla="*/ 441 h 950"/>
              <a:gd name="T6" fmla="*/ 508 w 530"/>
              <a:gd name="T7" fmla="*/ 579 h 950"/>
              <a:gd name="T8" fmla="*/ 445 w 530"/>
              <a:gd name="T9" fmla="*/ 644 h 950"/>
              <a:gd name="T10" fmla="*/ 231 w 530"/>
              <a:gd name="T11" fmla="*/ 814 h 950"/>
              <a:gd name="T12" fmla="*/ 182 w 530"/>
              <a:gd name="T13" fmla="*/ 950 h 950"/>
              <a:gd name="T14" fmla="*/ 0 w 530"/>
              <a:gd name="T15" fmla="*/ 950 h 950"/>
              <a:gd name="T16" fmla="*/ 19 w 530"/>
              <a:gd name="T17" fmla="*/ 750 h 950"/>
              <a:gd name="T18" fmla="*/ 71 w 530"/>
              <a:gd name="T19" fmla="*/ 581 h 950"/>
              <a:gd name="T20" fmla="*/ 332 w 530"/>
              <a:gd name="T21" fmla="*/ 399 h 950"/>
              <a:gd name="T22" fmla="*/ 367 w 530"/>
              <a:gd name="T23" fmla="*/ 450 h 950"/>
              <a:gd name="T24" fmla="*/ 337 w 530"/>
              <a:gd name="T25" fmla="*/ 496 h 950"/>
              <a:gd name="T26" fmla="*/ 268 w 530"/>
              <a:gd name="T27" fmla="*/ 575 h 950"/>
              <a:gd name="T28" fmla="*/ 249 w 530"/>
              <a:gd name="T29" fmla="*/ 619 h 950"/>
              <a:gd name="T30" fmla="*/ 297 w 530"/>
              <a:gd name="T31" fmla="*/ 591 h 950"/>
              <a:gd name="T32" fmla="*/ 367 w 530"/>
              <a:gd name="T33" fmla="*/ 505 h 950"/>
              <a:gd name="T34" fmla="*/ 397 w 530"/>
              <a:gd name="T35" fmla="*/ 457 h 950"/>
              <a:gd name="T36" fmla="*/ 353 w 530"/>
              <a:gd name="T37" fmla="*/ 372 h 950"/>
              <a:gd name="T38" fmla="*/ 417 w 530"/>
              <a:gd name="T39" fmla="*/ 106 h 950"/>
              <a:gd name="T40" fmla="*/ 514 w 530"/>
              <a:gd name="T41" fmla="*/ 0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30" h="950">
                <a:moveTo>
                  <a:pt x="514" y="0"/>
                </a:moveTo>
                <a:cubicBezTo>
                  <a:pt x="515" y="0"/>
                  <a:pt x="515" y="1"/>
                  <a:pt x="515" y="2"/>
                </a:cubicBezTo>
                <a:cubicBezTo>
                  <a:pt x="523" y="135"/>
                  <a:pt x="530" y="290"/>
                  <a:pt x="526" y="441"/>
                </a:cubicBezTo>
                <a:cubicBezTo>
                  <a:pt x="525" y="489"/>
                  <a:pt x="523" y="550"/>
                  <a:pt x="508" y="579"/>
                </a:cubicBezTo>
                <a:cubicBezTo>
                  <a:pt x="496" y="604"/>
                  <a:pt x="469" y="623"/>
                  <a:pt x="445" y="644"/>
                </a:cubicBezTo>
                <a:cubicBezTo>
                  <a:pt x="375" y="705"/>
                  <a:pt x="307" y="759"/>
                  <a:pt x="231" y="814"/>
                </a:cubicBezTo>
                <a:cubicBezTo>
                  <a:pt x="217" y="861"/>
                  <a:pt x="197" y="903"/>
                  <a:pt x="182" y="950"/>
                </a:cubicBezTo>
                <a:cubicBezTo>
                  <a:pt x="121" y="950"/>
                  <a:pt x="61" y="950"/>
                  <a:pt x="0" y="950"/>
                </a:cubicBezTo>
                <a:cubicBezTo>
                  <a:pt x="5" y="883"/>
                  <a:pt x="13" y="815"/>
                  <a:pt x="19" y="750"/>
                </a:cubicBezTo>
                <a:cubicBezTo>
                  <a:pt x="27" y="676"/>
                  <a:pt x="35" y="628"/>
                  <a:pt x="71" y="581"/>
                </a:cubicBezTo>
                <a:cubicBezTo>
                  <a:pt x="135" y="494"/>
                  <a:pt x="232" y="450"/>
                  <a:pt x="332" y="399"/>
                </a:cubicBezTo>
                <a:cubicBezTo>
                  <a:pt x="345" y="418"/>
                  <a:pt x="367" y="427"/>
                  <a:pt x="367" y="450"/>
                </a:cubicBezTo>
                <a:cubicBezTo>
                  <a:pt x="367" y="464"/>
                  <a:pt x="347" y="483"/>
                  <a:pt x="337" y="496"/>
                </a:cubicBezTo>
                <a:cubicBezTo>
                  <a:pt x="312" y="529"/>
                  <a:pt x="299" y="545"/>
                  <a:pt x="268" y="575"/>
                </a:cubicBezTo>
                <a:cubicBezTo>
                  <a:pt x="259" y="585"/>
                  <a:pt x="231" y="607"/>
                  <a:pt x="249" y="619"/>
                </a:cubicBezTo>
                <a:cubicBezTo>
                  <a:pt x="262" y="628"/>
                  <a:pt x="287" y="602"/>
                  <a:pt x="297" y="591"/>
                </a:cubicBezTo>
                <a:cubicBezTo>
                  <a:pt x="328" y="558"/>
                  <a:pt x="342" y="540"/>
                  <a:pt x="367" y="505"/>
                </a:cubicBezTo>
                <a:cubicBezTo>
                  <a:pt x="379" y="488"/>
                  <a:pt x="396" y="473"/>
                  <a:pt x="397" y="457"/>
                </a:cubicBezTo>
                <a:cubicBezTo>
                  <a:pt x="401" y="416"/>
                  <a:pt x="364" y="400"/>
                  <a:pt x="353" y="372"/>
                </a:cubicBezTo>
                <a:cubicBezTo>
                  <a:pt x="369" y="290"/>
                  <a:pt x="393" y="192"/>
                  <a:pt x="417" y="106"/>
                </a:cubicBezTo>
                <a:cubicBezTo>
                  <a:pt x="432" y="49"/>
                  <a:pt x="447" y="3"/>
                  <a:pt x="514" y="0"/>
                </a:cubicBezTo>
                <a:close/>
              </a:path>
            </a:pathLst>
          </a:custGeom>
          <a:solidFill>
            <a:srgbClr val="BC356F">
              <a:lumMod val="50000"/>
            </a:srgbClr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42" name="Rechteck 243"/>
          <p:cNvSpPr/>
          <p:nvPr/>
        </p:nvSpPr>
        <p:spPr bwMode="gray">
          <a:xfrm>
            <a:off x="2263350" y="4591411"/>
            <a:ext cx="2259395" cy="1208150"/>
          </a:xfrm>
          <a:prstGeom prst="rect">
            <a:avLst/>
          </a:prstGeom>
          <a:ln w="19050">
            <a:solidFill>
              <a:srgbClr val="F496CB">
                <a:lumMod val="50000"/>
              </a:srgbClr>
            </a:solidFill>
          </a:ln>
        </p:spPr>
        <p:txBody>
          <a:bodyPr wrap="square" lIns="90000" tIns="0" rIns="180000" bIns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BC356F"/>
                </a:solidFill>
                <a:effectLst/>
                <a:uLnTx/>
                <a:uFillTx/>
                <a:latin typeface="HelveticaNeueLT Std Cn"/>
              </a:rPr>
              <a:t>224K kids struggle 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BC356F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BC356F"/>
                </a:solidFill>
                <a:effectLst/>
                <a:uLnTx/>
                <a:uFillTx/>
                <a:latin typeface="HelveticaNeueLT Std Cn"/>
              </a:rPr>
              <a:t>with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BC356F"/>
                </a:solidFill>
                <a:effectLst/>
                <a:uLnTx/>
                <a:uFillTx/>
                <a:latin typeface="HelveticaNeueLT Std Cn"/>
              </a:rPr>
              <a:t>hunger every 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BC356F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BC356F"/>
                </a:solidFill>
                <a:effectLst/>
                <a:uLnTx/>
                <a:uFillTx/>
                <a:latin typeface="HelveticaNeueLT Std Cn"/>
              </a:rPr>
              <a:t>day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BC356F"/>
                </a:solidFill>
                <a:effectLst/>
                <a:uLnTx/>
                <a:uFillTx/>
                <a:latin typeface="HelveticaNeueLT Std Cn"/>
              </a:rPr>
              <a:t>in Colorado</a:t>
            </a:r>
          </a:p>
        </p:txBody>
      </p:sp>
      <p:sp>
        <p:nvSpPr>
          <p:cNvPr id="643" name="Rechteck 224"/>
          <p:cNvSpPr/>
          <p:nvPr/>
        </p:nvSpPr>
        <p:spPr bwMode="gray">
          <a:xfrm>
            <a:off x="868076" y="4569759"/>
            <a:ext cx="1375629" cy="979875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Colorado Children </a:t>
            </a:r>
            <a:r>
              <a:rPr lang="en-US" sz="1200" dirty="0" smtClean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who live in households </a:t>
            </a:r>
            <a:r>
              <a:rPr lang="en-US" sz="1200" dirty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with high housing cost burden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74747"/>
                </a:solidFill>
                <a:latin typeface="HelveticaNeueLT Std Cn"/>
              </a:rPr>
              <a:t>441,000 Children </a:t>
            </a:r>
            <a:endParaRPr lang="en-US" sz="1200" dirty="0">
              <a:solidFill>
                <a:srgbClr val="F3686D"/>
              </a:solidFill>
              <a:latin typeface="HelveticaNeueLT Std Cn"/>
            </a:endParaRPr>
          </a:p>
        </p:txBody>
      </p:sp>
      <p:sp>
        <p:nvSpPr>
          <p:cNvPr id="644" name="Rad 215"/>
          <p:cNvSpPr/>
          <p:nvPr/>
        </p:nvSpPr>
        <p:spPr bwMode="gray">
          <a:xfrm flipH="1">
            <a:off x="450236" y="2737956"/>
            <a:ext cx="441108" cy="441108"/>
          </a:xfrm>
          <a:prstGeom prst="donut">
            <a:avLst>
              <a:gd name="adj" fmla="val 17195"/>
            </a:avLst>
          </a:prstGeom>
          <a:solidFill>
            <a:srgbClr val="F79A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de-DE" sz="90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645" name="Halbbogen 217"/>
          <p:cNvSpPr/>
          <p:nvPr/>
        </p:nvSpPr>
        <p:spPr bwMode="gray">
          <a:xfrm flipH="1">
            <a:off x="459855" y="2731566"/>
            <a:ext cx="441108" cy="441108"/>
          </a:xfrm>
          <a:prstGeom prst="blockArc">
            <a:avLst>
              <a:gd name="adj1" fmla="val 19193318"/>
              <a:gd name="adj2" fmla="val 16224598"/>
              <a:gd name="adj3" fmla="val 17222"/>
            </a:avLst>
          </a:prstGeom>
          <a:solidFill>
            <a:srgbClr val="F496CB">
              <a:lumMod val="75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46" name="Rechteck 224"/>
          <p:cNvSpPr/>
          <p:nvPr/>
        </p:nvSpPr>
        <p:spPr bwMode="gray">
          <a:xfrm>
            <a:off x="887410" y="3336627"/>
            <a:ext cx="1330975" cy="834941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Colorado Children whose parents lack secure employment 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74747"/>
                </a:solidFill>
                <a:latin typeface="HelveticaNeueLT Std Cn"/>
              </a:rPr>
              <a:t>334,000 Children </a:t>
            </a:r>
            <a:endParaRPr lang="en-US" sz="1200" dirty="0">
              <a:solidFill>
                <a:srgbClr val="F3686D"/>
              </a:solidFill>
              <a:latin typeface="HelveticaNeueLT Std Cn"/>
            </a:endParaRPr>
          </a:p>
        </p:txBody>
      </p:sp>
      <p:sp>
        <p:nvSpPr>
          <p:cNvPr id="647" name="Rechteck 218"/>
          <p:cNvSpPr/>
          <p:nvPr/>
        </p:nvSpPr>
        <p:spPr bwMode="gray">
          <a:xfrm>
            <a:off x="848346" y="2642408"/>
            <a:ext cx="1425210" cy="621986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Colorado Children in Poverty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74747"/>
                </a:solidFill>
                <a:latin typeface="HelveticaNeueLT Std Cn"/>
              </a:rPr>
              <a:t>224,000 Children</a:t>
            </a:r>
            <a:endParaRPr lang="en-US" sz="1200" dirty="0">
              <a:solidFill>
                <a:srgbClr val="F3686D"/>
              </a:solidFill>
              <a:latin typeface="HelveticaNeueLT Std Cn"/>
            </a:endParaRPr>
          </a:p>
        </p:txBody>
      </p:sp>
      <p:sp>
        <p:nvSpPr>
          <p:cNvPr id="648" name="Rechteck 213"/>
          <p:cNvSpPr/>
          <p:nvPr/>
        </p:nvSpPr>
        <p:spPr bwMode="gray">
          <a:xfrm>
            <a:off x="385131" y="2840917"/>
            <a:ext cx="588472" cy="235186"/>
          </a:xfrm>
          <a:prstGeom prst="rect">
            <a:avLst/>
          </a:prstGeom>
        </p:spPr>
        <p:txBody>
          <a:bodyPr wrap="square" lIns="36000" tIns="0" rIns="0" bIns="0" anchor="ctr">
            <a:noAutofit/>
          </a:bodyPr>
          <a:lstStyle/>
          <a:p>
            <a:pPr algn="ctr"/>
            <a:r>
              <a:rPr lang="de-DE" sz="1600" b="1" dirty="0">
                <a:latin typeface="HelveticaNeueLT Std Cn"/>
              </a:rPr>
              <a:t>18%</a:t>
            </a:r>
          </a:p>
        </p:txBody>
      </p:sp>
      <p:sp>
        <p:nvSpPr>
          <p:cNvPr id="649" name="Rad 215"/>
          <p:cNvSpPr/>
          <p:nvPr/>
        </p:nvSpPr>
        <p:spPr bwMode="gray">
          <a:xfrm flipH="1">
            <a:off x="457203" y="3693239"/>
            <a:ext cx="441108" cy="441108"/>
          </a:xfrm>
          <a:prstGeom prst="donut">
            <a:avLst>
              <a:gd name="adj" fmla="val 17195"/>
            </a:avLst>
          </a:prstGeom>
          <a:solidFill>
            <a:srgbClr val="F79A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de-DE" sz="90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650" name="Rad 215"/>
          <p:cNvSpPr/>
          <p:nvPr/>
        </p:nvSpPr>
        <p:spPr bwMode="gray">
          <a:xfrm flipH="1">
            <a:off x="450605" y="4763766"/>
            <a:ext cx="441108" cy="441108"/>
          </a:xfrm>
          <a:prstGeom prst="donut">
            <a:avLst>
              <a:gd name="adj" fmla="val 17195"/>
            </a:avLst>
          </a:prstGeom>
          <a:solidFill>
            <a:srgbClr val="F79A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de-DE" sz="90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651" name="Halbbogen 217"/>
          <p:cNvSpPr/>
          <p:nvPr/>
        </p:nvSpPr>
        <p:spPr bwMode="gray">
          <a:xfrm flipH="1">
            <a:off x="459856" y="3684790"/>
            <a:ext cx="441108" cy="441108"/>
          </a:xfrm>
          <a:prstGeom prst="blockArc">
            <a:avLst>
              <a:gd name="adj1" fmla="val 1508605"/>
              <a:gd name="adj2" fmla="val 16224598"/>
              <a:gd name="adj3" fmla="val 17222"/>
            </a:avLst>
          </a:prstGeom>
          <a:solidFill>
            <a:srgbClr val="F496CB">
              <a:lumMod val="75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52" name="Halbbogen 217"/>
          <p:cNvSpPr/>
          <p:nvPr/>
        </p:nvSpPr>
        <p:spPr bwMode="gray">
          <a:xfrm flipH="1">
            <a:off x="458813" y="4774652"/>
            <a:ext cx="441108" cy="441108"/>
          </a:xfrm>
          <a:prstGeom prst="blockArc">
            <a:avLst>
              <a:gd name="adj1" fmla="val 3153378"/>
              <a:gd name="adj2" fmla="val 16224598"/>
              <a:gd name="adj3" fmla="val 17222"/>
            </a:avLst>
          </a:prstGeom>
          <a:solidFill>
            <a:srgbClr val="F496CB">
              <a:lumMod val="75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53" name="Rechteck 89"/>
          <p:cNvSpPr/>
          <p:nvPr/>
        </p:nvSpPr>
        <p:spPr bwMode="gray">
          <a:xfrm>
            <a:off x="398667" y="5797934"/>
            <a:ext cx="5190167" cy="173311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9050">
            <a:solidFill>
              <a:srgbClr val="F496CB">
                <a:lumMod val="50000"/>
              </a:srgbClr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54" name="Rechteck 243"/>
          <p:cNvSpPr/>
          <p:nvPr/>
        </p:nvSpPr>
        <p:spPr bwMode="gray">
          <a:xfrm>
            <a:off x="454229" y="331901"/>
            <a:ext cx="1837083" cy="691104"/>
          </a:xfrm>
          <a:prstGeom prst="rect">
            <a:avLst/>
          </a:prstGeom>
          <a:ln w="19050">
            <a:noFill/>
          </a:ln>
        </p:spPr>
        <p:txBody>
          <a:bodyPr wrap="square" lIns="90000" tIns="0" rIns="180000" bIns="0" anchor="ctr">
            <a:noAutofit/>
          </a:bodyPr>
          <a:lstStyle/>
          <a:p>
            <a:pPr algn="ctr">
              <a:spcAft>
                <a:spcPts val="150"/>
              </a:spcAft>
            </a:pPr>
            <a:r>
              <a:rPr lang="en-US" sz="2400" dirty="0" smtClean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Children in Need</a:t>
            </a:r>
            <a:endParaRPr lang="en-US" sz="2400" dirty="0">
              <a:solidFill>
                <a:srgbClr val="F496CB">
                  <a:lumMod val="50000"/>
                </a:srgbClr>
              </a:solidFill>
              <a:latin typeface="HelveticaNeueLT Std Cn"/>
            </a:endParaRPr>
          </a:p>
        </p:txBody>
      </p:sp>
      <p:sp>
        <p:nvSpPr>
          <p:cNvPr id="655" name="Textfeld 242"/>
          <p:cNvSpPr txBox="1"/>
          <p:nvPr/>
        </p:nvSpPr>
        <p:spPr bwMode="gray">
          <a:xfrm>
            <a:off x="4734018" y="3149977"/>
            <a:ext cx="654636" cy="232569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1</a:t>
            </a:r>
            <a:r>
              <a:rPr lang="en-US" sz="1000" b="1" dirty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 in </a:t>
            </a:r>
            <a:r>
              <a:rPr lang="en-US" sz="2800" b="1" dirty="0">
                <a:solidFill>
                  <a:srgbClr val="F496CB">
                    <a:lumMod val="75000"/>
                  </a:srgbClr>
                </a:solidFill>
                <a:latin typeface="HelveticaNeueLT Std Cn"/>
              </a:rPr>
              <a:t>8</a:t>
            </a:r>
          </a:p>
        </p:txBody>
      </p:sp>
      <p:sp>
        <p:nvSpPr>
          <p:cNvPr id="656" name="Textfeld 241"/>
          <p:cNvSpPr txBox="1"/>
          <p:nvPr/>
        </p:nvSpPr>
        <p:spPr bwMode="gray">
          <a:xfrm>
            <a:off x="4615426" y="3482912"/>
            <a:ext cx="893633" cy="474907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Coloradans live in poverty, 1 in 6 are children</a:t>
            </a:r>
            <a:endParaRPr lang="en-US" sz="800" dirty="0">
              <a:solidFill>
                <a:srgbClr val="000000"/>
              </a:solidFill>
              <a:latin typeface="HelveticaNeueLT Std Cn"/>
            </a:endParaRPr>
          </a:p>
        </p:txBody>
      </p:sp>
      <p:sp>
        <p:nvSpPr>
          <p:cNvPr id="657" name="Freeform 13"/>
          <p:cNvSpPr>
            <a:spLocks/>
          </p:cNvSpPr>
          <p:nvPr/>
        </p:nvSpPr>
        <p:spPr bwMode="auto">
          <a:xfrm>
            <a:off x="4728162" y="2476979"/>
            <a:ext cx="295308" cy="130062"/>
          </a:xfrm>
          <a:custGeom>
            <a:avLst/>
            <a:gdLst>
              <a:gd name="T0" fmla="*/ 3 w 93"/>
              <a:gd name="T1" fmla="*/ 40 h 41"/>
              <a:gd name="T2" fmla="*/ 7 w 93"/>
              <a:gd name="T3" fmla="*/ 41 h 41"/>
              <a:gd name="T4" fmla="*/ 47 w 93"/>
              <a:gd name="T5" fmla="*/ 13 h 41"/>
              <a:gd name="T6" fmla="*/ 47 w 93"/>
              <a:gd name="T7" fmla="*/ 13 h 41"/>
              <a:gd name="T8" fmla="*/ 47 w 93"/>
              <a:gd name="T9" fmla="*/ 13 h 41"/>
              <a:gd name="T10" fmla="*/ 47 w 93"/>
              <a:gd name="T11" fmla="*/ 13 h 41"/>
              <a:gd name="T12" fmla="*/ 47 w 93"/>
              <a:gd name="T13" fmla="*/ 13 h 41"/>
              <a:gd name="T14" fmla="*/ 86 w 93"/>
              <a:gd name="T15" fmla="*/ 41 h 41"/>
              <a:gd name="T16" fmla="*/ 90 w 93"/>
              <a:gd name="T17" fmla="*/ 40 h 41"/>
              <a:gd name="T18" fmla="*/ 92 w 93"/>
              <a:gd name="T19" fmla="*/ 38 h 41"/>
              <a:gd name="T20" fmla="*/ 91 w 93"/>
              <a:gd name="T21" fmla="*/ 32 h 41"/>
              <a:gd name="T22" fmla="*/ 80 w 93"/>
              <a:gd name="T23" fmla="*/ 24 h 41"/>
              <a:gd name="T24" fmla="*/ 76 w 93"/>
              <a:gd name="T25" fmla="*/ 17 h 41"/>
              <a:gd name="T26" fmla="*/ 76 w 93"/>
              <a:gd name="T27" fmla="*/ 4 h 41"/>
              <a:gd name="T28" fmla="*/ 72 w 93"/>
              <a:gd name="T29" fmla="*/ 0 h 41"/>
              <a:gd name="T30" fmla="*/ 68 w 93"/>
              <a:gd name="T31" fmla="*/ 0 h 41"/>
              <a:gd name="T32" fmla="*/ 64 w 93"/>
              <a:gd name="T33" fmla="*/ 4 h 41"/>
              <a:gd name="T34" fmla="*/ 64 w 93"/>
              <a:gd name="T35" fmla="*/ 9 h 41"/>
              <a:gd name="T36" fmla="*/ 61 w 93"/>
              <a:gd name="T37" fmla="*/ 10 h 41"/>
              <a:gd name="T38" fmla="*/ 50 w 93"/>
              <a:gd name="T39" fmla="*/ 2 h 41"/>
              <a:gd name="T40" fmla="*/ 47 w 93"/>
              <a:gd name="T41" fmla="*/ 0 h 41"/>
              <a:gd name="T42" fmla="*/ 47 w 93"/>
              <a:gd name="T43" fmla="*/ 0 h 41"/>
              <a:gd name="T44" fmla="*/ 47 w 93"/>
              <a:gd name="T45" fmla="*/ 0 h 41"/>
              <a:gd name="T46" fmla="*/ 47 w 93"/>
              <a:gd name="T47" fmla="*/ 0 h 41"/>
              <a:gd name="T48" fmla="*/ 43 w 93"/>
              <a:gd name="T49" fmla="*/ 2 h 41"/>
              <a:gd name="T50" fmla="*/ 3 w 93"/>
              <a:gd name="T51" fmla="*/ 32 h 41"/>
              <a:gd name="T52" fmla="*/ 2 w 93"/>
              <a:gd name="T53" fmla="*/ 38 h 41"/>
              <a:gd name="T54" fmla="*/ 3 w 93"/>
              <a:gd name="T5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" h="41">
                <a:moveTo>
                  <a:pt x="3" y="40"/>
                </a:moveTo>
                <a:cubicBezTo>
                  <a:pt x="4" y="41"/>
                  <a:pt x="5" y="41"/>
                  <a:pt x="7" y="41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86" y="41"/>
                  <a:pt x="86" y="41"/>
                  <a:pt x="86" y="41"/>
                </a:cubicBezTo>
                <a:cubicBezTo>
                  <a:pt x="88" y="41"/>
                  <a:pt x="89" y="41"/>
                  <a:pt x="90" y="40"/>
                </a:cubicBezTo>
                <a:cubicBezTo>
                  <a:pt x="92" y="38"/>
                  <a:pt x="92" y="38"/>
                  <a:pt x="92" y="38"/>
                </a:cubicBezTo>
                <a:cubicBezTo>
                  <a:pt x="93" y="36"/>
                  <a:pt x="93" y="33"/>
                  <a:pt x="91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78" y="23"/>
                  <a:pt x="76" y="20"/>
                  <a:pt x="76" y="17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4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4" y="2"/>
                  <a:pt x="64" y="4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1"/>
                  <a:pt x="63" y="12"/>
                  <a:pt x="61" y="1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1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5" y="1"/>
                  <a:pt x="43" y="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3"/>
                  <a:pt x="0" y="36"/>
                  <a:pt x="2" y="38"/>
                </a:cubicBezTo>
                <a:lnTo>
                  <a:pt x="3" y="4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58" name="Freeform 12"/>
          <p:cNvSpPr>
            <a:spLocks/>
          </p:cNvSpPr>
          <p:nvPr/>
        </p:nvSpPr>
        <p:spPr bwMode="auto">
          <a:xfrm>
            <a:off x="4775199" y="2555573"/>
            <a:ext cx="190482" cy="190482"/>
          </a:xfrm>
          <a:custGeom>
            <a:avLst/>
            <a:gdLst>
              <a:gd name="T0" fmla="*/ 30 w 60"/>
              <a:gd name="T1" fmla="*/ 0 h 60"/>
              <a:gd name="T2" fmla="*/ 0 w 60"/>
              <a:gd name="T3" fmla="*/ 22 h 60"/>
              <a:gd name="T4" fmla="*/ 0 w 60"/>
              <a:gd name="T5" fmla="*/ 52 h 60"/>
              <a:gd name="T6" fmla="*/ 8 w 60"/>
              <a:gd name="T7" fmla="*/ 60 h 60"/>
              <a:gd name="T8" fmla="*/ 22 w 60"/>
              <a:gd name="T9" fmla="*/ 60 h 60"/>
              <a:gd name="T10" fmla="*/ 22 w 60"/>
              <a:gd name="T11" fmla="*/ 32 h 60"/>
              <a:gd name="T12" fmla="*/ 38 w 60"/>
              <a:gd name="T13" fmla="*/ 32 h 60"/>
              <a:gd name="T14" fmla="*/ 38 w 60"/>
              <a:gd name="T15" fmla="*/ 60 h 60"/>
              <a:gd name="T16" fmla="*/ 51 w 60"/>
              <a:gd name="T17" fmla="*/ 60 h 60"/>
              <a:gd name="T18" fmla="*/ 60 w 60"/>
              <a:gd name="T19" fmla="*/ 52 h 60"/>
              <a:gd name="T20" fmla="*/ 60 w 60"/>
              <a:gd name="T21" fmla="*/ 22 h 60"/>
              <a:gd name="T22" fmla="*/ 30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32"/>
                  <a:pt x="22" y="32"/>
                  <a:pt x="22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60"/>
                  <a:pt x="38" y="60"/>
                  <a:pt x="38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6" y="60"/>
                  <a:pt x="60" y="56"/>
                  <a:pt x="60" y="52"/>
                </a:cubicBezTo>
                <a:cubicBezTo>
                  <a:pt x="60" y="22"/>
                  <a:pt x="60" y="22"/>
                  <a:pt x="60" y="22"/>
                </a:cubicBezTo>
                <a:lnTo>
                  <a:pt x="30" y="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59" name="Freeform 13"/>
          <p:cNvSpPr>
            <a:spLocks/>
          </p:cNvSpPr>
          <p:nvPr/>
        </p:nvSpPr>
        <p:spPr bwMode="auto">
          <a:xfrm>
            <a:off x="4570428" y="2128371"/>
            <a:ext cx="295308" cy="130062"/>
          </a:xfrm>
          <a:custGeom>
            <a:avLst/>
            <a:gdLst>
              <a:gd name="T0" fmla="*/ 3 w 93"/>
              <a:gd name="T1" fmla="*/ 40 h 41"/>
              <a:gd name="T2" fmla="*/ 7 w 93"/>
              <a:gd name="T3" fmla="*/ 41 h 41"/>
              <a:gd name="T4" fmla="*/ 47 w 93"/>
              <a:gd name="T5" fmla="*/ 13 h 41"/>
              <a:gd name="T6" fmla="*/ 47 w 93"/>
              <a:gd name="T7" fmla="*/ 13 h 41"/>
              <a:gd name="T8" fmla="*/ 47 w 93"/>
              <a:gd name="T9" fmla="*/ 13 h 41"/>
              <a:gd name="T10" fmla="*/ 47 w 93"/>
              <a:gd name="T11" fmla="*/ 13 h 41"/>
              <a:gd name="T12" fmla="*/ 47 w 93"/>
              <a:gd name="T13" fmla="*/ 13 h 41"/>
              <a:gd name="T14" fmla="*/ 86 w 93"/>
              <a:gd name="T15" fmla="*/ 41 h 41"/>
              <a:gd name="T16" fmla="*/ 90 w 93"/>
              <a:gd name="T17" fmla="*/ 40 h 41"/>
              <a:gd name="T18" fmla="*/ 92 w 93"/>
              <a:gd name="T19" fmla="*/ 38 h 41"/>
              <a:gd name="T20" fmla="*/ 91 w 93"/>
              <a:gd name="T21" fmla="*/ 32 h 41"/>
              <a:gd name="T22" fmla="*/ 80 w 93"/>
              <a:gd name="T23" fmla="*/ 24 h 41"/>
              <a:gd name="T24" fmla="*/ 76 w 93"/>
              <a:gd name="T25" fmla="*/ 17 h 41"/>
              <a:gd name="T26" fmla="*/ 76 w 93"/>
              <a:gd name="T27" fmla="*/ 4 h 41"/>
              <a:gd name="T28" fmla="*/ 72 w 93"/>
              <a:gd name="T29" fmla="*/ 0 h 41"/>
              <a:gd name="T30" fmla="*/ 68 w 93"/>
              <a:gd name="T31" fmla="*/ 0 h 41"/>
              <a:gd name="T32" fmla="*/ 64 w 93"/>
              <a:gd name="T33" fmla="*/ 4 h 41"/>
              <a:gd name="T34" fmla="*/ 64 w 93"/>
              <a:gd name="T35" fmla="*/ 9 h 41"/>
              <a:gd name="T36" fmla="*/ 61 w 93"/>
              <a:gd name="T37" fmla="*/ 10 h 41"/>
              <a:gd name="T38" fmla="*/ 50 w 93"/>
              <a:gd name="T39" fmla="*/ 2 h 41"/>
              <a:gd name="T40" fmla="*/ 47 w 93"/>
              <a:gd name="T41" fmla="*/ 0 h 41"/>
              <a:gd name="T42" fmla="*/ 47 w 93"/>
              <a:gd name="T43" fmla="*/ 0 h 41"/>
              <a:gd name="T44" fmla="*/ 47 w 93"/>
              <a:gd name="T45" fmla="*/ 0 h 41"/>
              <a:gd name="T46" fmla="*/ 47 w 93"/>
              <a:gd name="T47" fmla="*/ 0 h 41"/>
              <a:gd name="T48" fmla="*/ 43 w 93"/>
              <a:gd name="T49" fmla="*/ 2 h 41"/>
              <a:gd name="T50" fmla="*/ 3 w 93"/>
              <a:gd name="T51" fmla="*/ 32 h 41"/>
              <a:gd name="T52" fmla="*/ 2 w 93"/>
              <a:gd name="T53" fmla="*/ 38 h 41"/>
              <a:gd name="T54" fmla="*/ 3 w 93"/>
              <a:gd name="T5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" h="41">
                <a:moveTo>
                  <a:pt x="3" y="40"/>
                </a:moveTo>
                <a:cubicBezTo>
                  <a:pt x="4" y="41"/>
                  <a:pt x="5" y="41"/>
                  <a:pt x="7" y="41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86" y="41"/>
                  <a:pt x="86" y="41"/>
                  <a:pt x="86" y="41"/>
                </a:cubicBezTo>
                <a:cubicBezTo>
                  <a:pt x="88" y="41"/>
                  <a:pt x="89" y="41"/>
                  <a:pt x="90" y="40"/>
                </a:cubicBezTo>
                <a:cubicBezTo>
                  <a:pt x="92" y="38"/>
                  <a:pt x="92" y="38"/>
                  <a:pt x="92" y="38"/>
                </a:cubicBezTo>
                <a:cubicBezTo>
                  <a:pt x="93" y="36"/>
                  <a:pt x="93" y="33"/>
                  <a:pt x="91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78" y="23"/>
                  <a:pt x="76" y="20"/>
                  <a:pt x="76" y="17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4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4" y="2"/>
                  <a:pt x="64" y="4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1"/>
                  <a:pt x="63" y="12"/>
                  <a:pt x="61" y="1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1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5" y="1"/>
                  <a:pt x="43" y="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3"/>
                  <a:pt x="0" y="36"/>
                  <a:pt x="2" y="38"/>
                </a:cubicBezTo>
                <a:lnTo>
                  <a:pt x="3" y="4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0" name="Freeform 12"/>
          <p:cNvSpPr>
            <a:spLocks/>
          </p:cNvSpPr>
          <p:nvPr/>
        </p:nvSpPr>
        <p:spPr bwMode="auto">
          <a:xfrm>
            <a:off x="4617465" y="2206965"/>
            <a:ext cx="190482" cy="190482"/>
          </a:xfrm>
          <a:custGeom>
            <a:avLst/>
            <a:gdLst>
              <a:gd name="T0" fmla="*/ 30 w 60"/>
              <a:gd name="T1" fmla="*/ 0 h 60"/>
              <a:gd name="T2" fmla="*/ 0 w 60"/>
              <a:gd name="T3" fmla="*/ 22 h 60"/>
              <a:gd name="T4" fmla="*/ 0 w 60"/>
              <a:gd name="T5" fmla="*/ 52 h 60"/>
              <a:gd name="T6" fmla="*/ 8 w 60"/>
              <a:gd name="T7" fmla="*/ 60 h 60"/>
              <a:gd name="T8" fmla="*/ 22 w 60"/>
              <a:gd name="T9" fmla="*/ 60 h 60"/>
              <a:gd name="T10" fmla="*/ 22 w 60"/>
              <a:gd name="T11" fmla="*/ 32 h 60"/>
              <a:gd name="T12" fmla="*/ 38 w 60"/>
              <a:gd name="T13" fmla="*/ 32 h 60"/>
              <a:gd name="T14" fmla="*/ 38 w 60"/>
              <a:gd name="T15" fmla="*/ 60 h 60"/>
              <a:gd name="T16" fmla="*/ 51 w 60"/>
              <a:gd name="T17" fmla="*/ 60 h 60"/>
              <a:gd name="T18" fmla="*/ 60 w 60"/>
              <a:gd name="T19" fmla="*/ 52 h 60"/>
              <a:gd name="T20" fmla="*/ 60 w 60"/>
              <a:gd name="T21" fmla="*/ 22 h 60"/>
              <a:gd name="T22" fmla="*/ 30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32"/>
                  <a:pt x="22" y="32"/>
                  <a:pt x="22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60"/>
                  <a:pt x="38" y="60"/>
                  <a:pt x="38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6" y="60"/>
                  <a:pt x="60" y="56"/>
                  <a:pt x="60" y="52"/>
                </a:cubicBezTo>
                <a:cubicBezTo>
                  <a:pt x="60" y="22"/>
                  <a:pt x="60" y="22"/>
                  <a:pt x="60" y="22"/>
                </a:cubicBezTo>
                <a:lnTo>
                  <a:pt x="30" y="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1" name="Freeform 13"/>
          <p:cNvSpPr>
            <a:spLocks/>
          </p:cNvSpPr>
          <p:nvPr/>
        </p:nvSpPr>
        <p:spPr bwMode="auto">
          <a:xfrm>
            <a:off x="5250227" y="2120895"/>
            <a:ext cx="295308" cy="130062"/>
          </a:xfrm>
          <a:custGeom>
            <a:avLst/>
            <a:gdLst>
              <a:gd name="T0" fmla="*/ 3 w 93"/>
              <a:gd name="T1" fmla="*/ 40 h 41"/>
              <a:gd name="T2" fmla="*/ 7 w 93"/>
              <a:gd name="T3" fmla="*/ 41 h 41"/>
              <a:gd name="T4" fmla="*/ 47 w 93"/>
              <a:gd name="T5" fmla="*/ 13 h 41"/>
              <a:gd name="T6" fmla="*/ 47 w 93"/>
              <a:gd name="T7" fmla="*/ 13 h 41"/>
              <a:gd name="T8" fmla="*/ 47 w 93"/>
              <a:gd name="T9" fmla="*/ 13 h 41"/>
              <a:gd name="T10" fmla="*/ 47 w 93"/>
              <a:gd name="T11" fmla="*/ 13 h 41"/>
              <a:gd name="T12" fmla="*/ 47 w 93"/>
              <a:gd name="T13" fmla="*/ 13 h 41"/>
              <a:gd name="T14" fmla="*/ 86 w 93"/>
              <a:gd name="T15" fmla="*/ 41 h 41"/>
              <a:gd name="T16" fmla="*/ 90 w 93"/>
              <a:gd name="T17" fmla="*/ 40 h 41"/>
              <a:gd name="T18" fmla="*/ 92 w 93"/>
              <a:gd name="T19" fmla="*/ 38 h 41"/>
              <a:gd name="T20" fmla="*/ 91 w 93"/>
              <a:gd name="T21" fmla="*/ 32 h 41"/>
              <a:gd name="T22" fmla="*/ 80 w 93"/>
              <a:gd name="T23" fmla="*/ 24 h 41"/>
              <a:gd name="T24" fmla="*/ 76 w 93"/>
              <a:gd name="T25" fmla="*/ 17 h 41"/>
              <a:gd name="T26" fmla="*/ 76 w 93"/>
              <a:gd name="T27" fmla="*/ 4 h 41"/>
              <a:gd name="T28" fmla="*/ 72 w 93"/>
              <a:gd name="T29" fmla="*/ 0 h 41"/>
              <a:gd name="T30" fmla="*/ 68 w 93"/>
              <a:gd name="T31" fmla="*/ 0 h 41"/>
              <a:gd name="T32" fmla="*/ 64 w 93"/>
              <a:gd name="T33" fmla="*/ 4 h 41"/>
              <a:gd name="T34" fmla="*/ 64 w 93"/>
              <a:gd name="T35" fmla="*/ 9 h 41"/>
              <a:gd name="T36" fmla="*/ 61 w 93"/>
              <a:gd name="T37" fmla="*/ 10 h 41"/>
              <a:gd name="T38" fmla="*/ 50 w 93"/>
              <a:gd name="T39" fmla="*/ 2 h 41"/>
              <a:gd name="T40" fmla="*/ 47 w 93"/>
              <a:gd name="T41" fmla="*/ 0 h 41"/>
              <a:gd name="T42" fmla="*/ 47 w 93"/>
              <a:gd name="T43" fmla="*/ 0 h 41"/>
              <a:gd name="T44" fmla="*/ 47 w 93"/>
              <a:gd name="T45" fmla="*/ 0 h 41"/>
              <a:gd name="T46" fmla="*/ 47 w 93"/>
              <a:gd name="T47" fmla="*/ 0 h 41"/>
              <a:gd name="T48" fmla="*/ 43 w 93"/>
              <a:gd name="T49" fmla="*/ 2 h 41"/>
              <a:gd name="T50" fmla="*/ 3 w 93"/>
              <a:gd name="T51" fmla="*/ 32 h 41"/>
              <a:gd name="T52" fmla="*/ 2 w 93"/>
              <a:gd name="T53" fmla="*/ 38 h 41"/>
              <a:gd name="T54" fmla="*/ 3 w 93"/>
              <a:gd name="T5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" h="41">
                <a:moveTo>
                  <a:pt x="3" y="40"/>
                </a:moveTo>
                <a:cubicBezTo>
                  <a:pt x="4" y="41"/>
                  <a:pt x="5" y="41"/>
                  <a:pt x="7" y="41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86" y="41"/>
                  <a:pt x="86" y="41"/>
                  <a:pt x="86" y="41"/>
                </a:cubicBezTo>
                <a:cubicBezTo>
                  <a:pt x="88" y="41"/>
                  <a:pt x="89" y="41"/>
                  <a:pt x="90" y="40"/>
                </a:cubicBezTo>
                <a:cubicBezTo>
                  <a:pt x="92" y="38"/>
                  <a:pt x="92" y="38"/>
                  <a:pt x="92" y="38"/>
                </a:cubicBezTo>
                <a:cubicBezTo>
                  <a:pt x="93" y="36"/>
                  <a:pt x="93" y="33"/>
                  <a:pt x="91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78" y="23"/>
                  <a:pt x="76" y="20"/>
                  <a:pt x="76" y="17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4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4" y="2"/>
                  <a:pt x="64" y="4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1"/>
                  <a:pt x="63" y="12"/>
                  <a:pt x="61" y="1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1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5" y="1"/>
                  <a:pt x="43" y="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3"/>
                  <a:pt x="0" y="36"/>
                  <a:pt x="2" y="38"/>
                </a:cubicBezTo>
                <a:lnTo>
                  <a:pt x="3" y="4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2" name="Freeform 12"/>
          <p:cNvSpPr>
            <a:spLocks/>
          </p:cNvSpPr>
          <p:nvPr/>
        </p:nvSpPr>
        <p:spPr bwMode="auto">
          <a:xfrm>
            <a:off x="5297264" y="2199488"/>
            <a:ext cx="190482" cy="190482"/>
          </a:xfrm>
          <a:custGeom>
            <a:avLst/>
            <a:gdLst>
              <a:gd name="T0" fmla="*/ 30 w 60"/>
              <a:gd name="T1" fmla="*/ 0 h 60"/>
              <a:gd name="T2" fmla="*/ 0 w 60"/>
              <a:gd name="T3" fmla="*/ 22 h 60"/>
              <a:gd name="T4" fmla="*/ 0 w 60"/>
              <a:gd name="T5" fmla="*/ 52 h 60"/>
              <a:gd name="T6" fmla="*/ 8 w 60"/>
              <a:gd name="T7" fmla="*/ 60 h 60"/>
              <a:gd name="T8" fmla="*/ 22 w 60"/>
              <a:gd name="T9" fmla="*/ 60 h 60"/>
              <a:gd name="T10" fmla="*/ 22 w 60"/>
              <a:gd name="T11" fmla="*/ 32 h 60"/>
              <a:gd name="T12" fmla="*/ 38 w 60"/>
              <a:gd name="T13" fmla="*/ 32 h 60"/>
              <a:gd name="T14" fmla="*/ 38 w 60"/>
              <a:gd name="T15" fmla="*/ 60 h 60"/>
              <a:gd name="T16" fmla="*/ 51 w 60"/>
              <a:gd name="T17" fmla="*/ 60 h 60"/>
              <a:gd name="T18" fmla="*/ 60 w 60"/>
              <a:gd name="T19" fmla="*/ 52 h 60"/>
              <a:gd name="T20" fmla="*/ 60 w 60"/>
              <a:gd name="T21" fmla="*/ 22 h 60"/>
              <a:gd name="T22" fmla="*/ 30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32"/>
                  <a:pt x="22" y="32"/>
                  <a:pt x="22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60"/>
                  <a:pt x="38" y="60"/>
                  <a:pt x="38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6" y="60"/>
                  <a:pt x="60" y="56"/>
                  <a:pt x="60" y="52"/>
                </a:cubicBezTo>
                <a:cubicBezTo>
                  <a:pt x="60" y="22"/>
                  <a:pt x="60" y="22"/>
                  <a:pt x="60" y="22"/>
                </a:cubicBezTo>
                <a:lnTo>
                  <a:pt x="30" y="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3" name="Freeform 13"/>
          <p:cNvSpPr>
            <a:spLocks/>
          </p:cNvSpPr>
          <p:nvPr/>
        </p:nvSpPr>
        <p:spPr bwMode="auto">
          <a:xfrm>
            <a:off x="4907097" y="2128371"/>
            <a:ext cx="295308" cy="130062"/>
          </a:xfrm>
          <a:custGeom>
            <a:avLst/>
            <a:gdLst>
              <a:gd name="T0" fmla="*/ 3 w 93"/>
              <a:gd name="T1" fmla="*/ 40 h 41"/>
              <a:gd name="T2" fmla="*/ 7 w 93"/>
              <a:gd name="T3" fmla="*/ 41 h 41"/>
              <a:gd name="T4" fmla="*/ 47 w 93"/>
              <a:gd name="T5" fmla="*/ 13 h 41"/>
              <a:gd name="T6" fmla="*/ 47 w 93"/>
              <a:gd name="T7" fmla="*/ 13 h 41"/>
              <a:gd name="T8" fmla="*/ 47 w 93"/>
              <a:gd name="T9" fmla="*/ 13 h 41"/>
              <a:gd name="T10" fmla="*/ 47 w 93"/>
              <a:gd name="T11" fmla="*/ 13 h 41"/>
              <a:gd name="T12" fmla="*/ 47 w 93"/>
              <a:gd name="T13" fmla="*/ 13 h 41"/>
              <a:gd name="T14" fmla="*/ 86 w 93"/>
              <a:gd name="T15" fmla="*/ 41 h 41"/>
              <a:gd name="T16" fmla="*/ 90 w 93"/>
              <a:gd name="T17" fmla="*/ 40 h 41"/>
              <a:gd name="T18" fmla="*/ 92 w 93"/>
              <a:gd name="T19" fmla="*/ 38 h 41"/>
              <a:gd name="T20" fmla="*/ 91 w 93"/>
              <a:gd name="T21" fmla="*/ 32 h 41"/>
              <a:gd name="T22" fmla="*/ 80 w 93"/>
              <a:gd name="T23" fmla="*/ 24 h 41"/>
              <a:gd name="T24" fmla="*/ 76 w 93"/>
              <a:gd name="T25" fmla="*/ 17 h 41"/>
              <a:gd name="T26" fmla="*/ 76 w 93"/>
              <a:gd name="T27" fmla="*/ 4 h 41"/>
              <a:gd name="T28" fmla="*/ 72 w 93"/>
              <a:gd name="T29" fmla="*/ 0 h 41"/>
              <a:gd name="T30" fmla="*/ 68 w 93"/>
              <a:gd name="T31" fmla="*/ 0 h 41"/>
              <a:gd name="T32" fmla="*/ 64 w 93"/>
              <a:gd name="T33" fmla="*/ 4 h 41"/>
              <a:gd name="T34" fmla="*/ 64 w 93"/>
              <a:gd name="T35" fmla="*/ 9 h 41"/>
              <a:gd name="T36" fmla="*/ 61 w 93"/>
              <a:gd name="T37" fmla="*/ 10 h 41"/>
              <a:gd name="T38" fmla="*/ 50 w 93"/>
              <a:gd name="T39" fmla="*/ 2 h 41"/>
              <a:gd name="T40" fmla="*/ 47 w 93"/>
              <a:gd name="T41" fmla="*/ 0 h 41"/>
              <a:gd name="T42" fmla="*/ 47 w 93"/>
              <a:gd name="T43" fmla="*/ 0 h 41"/>
              <a:gd name="T44" fmla="*/ 47 w 93"/>
              <a:gd name="T45" fmla="*/ 0 h 41"/>
              <a:gd name="T46" fmla="*/ 47 w 93"/>
              <a:gd name="T47" fmla="*/ 0 h 41"/>
              <a:gd name="T48" fmla="*/ 43 w 93"/>
              <a:gd name="T49" fmla="*/ 2 h 41"/>
              <a:gd name="T50" fmla="*/ 3 w 93"/>
              <a:gd name="T51" fmla="*/ 32 h 41"/>
              <a:gd name="T52" fmla="*/ 2 w 93"/>
              <a:gd name="T53" fmla="*/ 38 h 41"/>
              <a:gd name="T54" fmla="*/ 3 w 93"/>
              <a:gd name="T5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" h="41">
                <a:moveTo>
                  <a:pt x="3" y="40"/>
                </a:moveTo>
                <a:cubicBezTo>
                  <a:pt x="4" y="41"/>
                  <a:pt x="5" y="41"/>
                  <a:pt x="7" y="41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86" y="41"/>
                  <a:pt x="86" y="41"/>
                  <a:pt x="86" y="41"/>
                </a:cubicBezTo>
                <a:cubicBezTo>
                  <a:pt x="88" y="41"/>
                  <a:pt x="89" y="41"/>
                  <a:pt x="90" y="40"/>
                </a:cubicBezTo>
                <a:cubicBezTo>
                  <a:pt x="92" y="38"/>
                  <a:pt x="92" y="38"/>
                  <a:pt x="92" y="38"/>
                </a:cubicBezTo>
                <a:cubicBezTo>
                  <a:pt x="93" y="36"/>
                  <a:pt x="93" y="33"/>
                  <a:pt x="91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78" y="23"/>
                  <a:pt x="76" y="20"/>
                  <a:pt x="76" y="17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4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4" y="2"/>
                  <a:pt x="64" y="4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1"/>
                  <a:pt x="63" y="12"/>
                  <a:pt x="61" y="1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1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5" y="1"/>
                  <a:pt x="43" y="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3"/>
                  <a:pt x="0" y="36"/>
                  <a:pt x="2" y="38"/>
                </a:cubicBezTo>
                <a:lnTo>
                  <a:pt x="3" y="4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4" name="Freeform 12"/>
          <p:cNvSpPr>
            <a:spLocks/>
          </p:cNvSpPr>
          <p:nvPr/>
        </p:nvSpPr>
        <p:spPr bwMode="auto">
          <a:xfrm>
            <a:off x="4954134" y="2206965"/>
            <a:ext cx="190482" cy="190482"/>
          </a:xfrm>
          <a:custGeom>
            <a:avLst/>
            <a:gdLst>
              <a:gd name="T0" fmla="*/ 30 w 60"/>
              <a:gd name="T1" fmla="*/ 0 h 60"/>
              <a:gd name="T2" fmla="*/ 0 w 60"/>
              <a:gd name="T3" fmla="*/ 22 h 60"/>
              <a:gd name="T4" fmla="*/ 0 w 60"/>
              <a:gd name="T5" fmla="*/ 52 h 60"/>
              <a:gd name="T6" fmla="*/ 8 w 60"/>
              <a:gd name="T7" fmla="*/ 60 h 60"/>
              <a:gd name="T8" fmla="*/ 22 w 60"/>
              <a:gd name="T9" fmla="*/ 60 h 60"/>
              <a:gd name="T10" fmla="*/ 22 w 60"/>
              <a:gd name="T11" fmla="*/ 32 h 60"/>
              <a:gd name="T12" fmla="*/ 38 w 60"/>
              <a:gd name="T13" fmla="*/ 32 h 60"/>
              <a:gd name="T14" fmla="*/ 38 w 60"/>
              <a:gd name="T15" fmla="*/ 60 h 60"/>
              <a:gd name="T16" fmla="*/ 51 w 60"/>
              <a:gd name="T17" fmla="*/ 60 h 60"/>
              <a:gd name="T18" fmla="*/ 60 w 60"/>
              <a:gd name="T19" fmla="*/ 52 h 60"/>
              <a:gd name="T20" fmla="*/ 60 w 60"/>
              <a:gd name="T21" fmla="*/ 22 h 60"/>
              <a:gd name="T22" fmla="*/ 30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32"/>
                  <a:pt x="22" y="32"/>
                  <a:pt x="22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60"/>
                  <a:pt x="38" y="60"/>
                  <a:pt x="38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6" y="60"/>
                  <a:pt x="60" y="56"/>
                  <a:pt x="60" y="52"/>
                </a:cubicBezTo>
                <a:cubicBezTo>
                  <a:pt x="60" y="22"/>
                  <a:pt x="60" y="22"/>
                  <a:pt x="60" y="22"/>
                </a:cubicBezTo>
                <a:lnTo>
                  <a:pt x="30" y="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5" name="Freeform 13"/>
          <p:cNvSpPr>
            <a:spLocks/>
          </p:cNvSpPr>
          <p:nvPr/>
        </p:nvSpPr>
        <p:spPr bwMode="auto">
          <a:xfrm>
            <a:off x="5079408" y="2477772"/>
            <a:ext cx="295308" cy="130062"/>
          </a:xfrm>
          <a:custGeom>
            <a:avLst/>
            <a:gdLst>
              <a:gd name="T0" fmla="*/ 3 w 93"/>
              <a:gd name="T1" fmla="*/ 40 h 41"/>
              <a:gd name="T2" fmla="*/ 7 w 93"/>
              <a:gd name="T3" fmla="*/ 41 h 41"/>
              <a:gd name="T4" fmla="*/ 47 w 93"/>
              <a:gd name="T5" fmla="*/ 13 h 41"/>
              <a:gd name="T6" fmla="*/ 47 w 93"/>
              <a:gd name="T7" fmla="*/ 13 h 41"/>
              <a:gd name="T8" fmla="*/ 47 w 93"/>
              <a:gd name="T9" fmla="*/ 13 h 41"/>
              <a:gd name="T10" fmla="*/ 47 w 93"/>
              <a:gd name="T11" fmla="*/ 13 h 41"/>
              <a:gd name="T12" fmla="*/ 47 w 93"/>
              <a:gd name="T13" fmla="*/ 13 h 41"/>
              <a:gd name="T14" fmla="*/ 86 w 93"/>
              <a:gd name="T15" fmla="*/ 41 h 41"/>
              <a:gd name="T16" fmla="*/ 90 w 93"/>
              <a:gd name="T17" fmla="*/ 40 h 41"/>
              <a:gd name="T18" fmla="*/ 92 w 93"/>
              <a:gd name="T19" fmla="*/ 38 h 41"/>
              <a:gd name="T20" fmla="*/ 91 w 93"/>
              <a:gd name="T21" fmla="*/ 32 h 41"/>
              <a:gd name="T22" fmla="*/ 80 w 93"/>
              <a:gd name="T23" fmla="*/ 24 h 41"/>
              <a:gd name="T24" fmla="*/ 76 w 93"/>
              <a:gd name="T25" fmla="*/ 17 h 41"/>
              <a:gd name="T26" fmla="*/ 76 w 93"/>
              <a:gd name="T27" fmla="*/ 4 h 41"/>
              <a:gd name="T28" fmla="*/ 72 w 93"/>
              <a:gd name="T29" fmla="*/ 0 h 41"/>
              <a:gd name="T30" fmla="*/ 68 w 93"/>
              <a:gd name="T31" fmla="*/ 0 h 41"/>
              <a:gd name="T32" fmla="*/ 64 w 93"/>
              <a:gd name="T33" fmla="*/ 4 h 41"/>
              <a:gd name="T34" fmla="*/ 64 w 93"/>
              <a:gd name="T35" fmla="*/ 9 h 41"/>
              <a:gd name="T36" fmla="*/ 61 w 93"/>
              <a:gd name="T37" fmla="*/ 10 h 41"/>
              <a:gd name="T38" fmla="*/ 50 w 93"/>
              <a:gd name="T39" fmla="*/ 2 h 41"/>
              <a:gd name="T40" fmla="*/ 47 w 93"/>
              <a:gd name="T41" fmla="*/ 0 h 41"/>
              <a:gd name="T42" fmla="*/ 47 w 93"/>
              <a:gd name="T43" fmla="*/ 0 h 41"/>
              <a:gd name="T44" fmla="*/ 47 w 93"/>
              <a:gd name="T45" fmla="*/ 0 h 41"/>
              <a:gd name="T46" fmla="*/ 47 w 93"/>
              <a:gd name="T47" fmla="*/ 0 h 41"/>
              <a:gd name="T48" fmla="*/ 43 w 93"/>
              <a:gd name="T49" fmla="*/ 2 h 41"/>
              <a:gd name="T50" fmla="*/ 3 w 93"/>
              <a:gd name="T51" fmla="*/ 32 h 41"/>
              <a:gd name="T52" fmla="*/ 2 w 93"/>
              <a:gd name="T53" fmla="*/ 38 h 41"/>
              <a:gd name="T54" fmla="*/ 3 w 93"/>
              <a:gd name="T5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" h="41">
                <a:moveTo>
                  <a:pt x="3" y="40"/>
                </a:moveTo>
                <a:cubicBezTo>
                  <a:pt x="4" y="41"/>
                  <a:pt x="5" y="41"/>
                  <a:pt x="7" y="41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86" y="41"/>
                  <a:pt x="86" y="41"/>
                  <a:pt x="86" y="41"/>
                </a:cubicBezTo>
                <a:cubicBezTo>
                  <a:pt x="88" y="41"/>
                  <a:pt x="89" y="41"/>
                  <a:pt x="90" y="40"/>
                </a:cubicBezTo>
                <a:cubicBezTo>
                  <a:pt x="92" y="38"/>
                  <a:pt x="92" y="38"/>
                  <a:pt x="92" y="38"/>
                </a:cubicBezTo>
                <a:cubicBezTo>
                  <a:pt x="93" y="36"/>
                  <a:pt x="93" y="33"/>
                  <a:pt x="91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78" y="23"/>
                  <a:pt x="76" y="20"/>
                  <a:pt x="76" y="17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4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4" y="2"/>
                  <a:pt x="64" y="4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1"/>
                  <a:pt x="63" y="12"/>
                  <a:pt x="61" y="1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1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5" y="1"/>
                  <a:pt x="43" y="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3"/>
                  <a:pt x="0" y="36"/>
                  <a:pt x="2" y="38"/>
                </a:cubicBezTo>
                <a:lnTo>
                  <a:pt x="3" y="4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6" name="Freeform 12"/>
          <p:cNvSpPr>
            <a:spLocks/>
          </p:cNvSpPr>
          <p:nvPr/>
        </p:nvSpPr>
        <p:spPr bwMode="auto">
          <a:xfrm>
            <a:off x="5126445" y="2556366"/>
            <a:ext cx="190482" cy="190482"/>
          </a:xfrm>
          <a:custGeom>
            <a:avLst/>
            <a:gdLst>
              <a:gd name="T0" fmla="*/ 30 w 60"/>
              <a:gd name="T1" fmla="*/ 0 h 60"/>
              <a:gd name="T2" fmla="*/ 0 w 60"/>
              <a:gd name="T3" fmla="*/ 22 h 60"/>
              <a:gd name="T4" fmla="*/ 0 w 60"/>
              <a:gd name="T5" fmla="*/ 52 h 60"/>
              <a:gd name="T6" fmla="*/ 8 w 60"/>
              <a:gd name="T7" fmla="*/ 60 h 60"/>
              <a:gd name="T8" fmla="*/ 22 w 60"/>
              <a:gd name="T9" fmla="*/ 60 h 60"/>
              <a:gd name="T10" fmla="*/ 22 w 60"/>
              <a:gd name="T11" fmla="*/ 32 h 60"/>
              <a:gd name="T12" fmla="*/ 38 w 60"/>
              <a:gd name="T13" fmla="*/ 32 h 60"/>
              <a:gd name="T14" fmla="*/ 38 w 60"/>
              <a:gd name="T15" fmla="*/ 60 h 60"/>
              <a:gd name="T16" fmla="*/ 51 w 60"/>
              <a:gd name="T17" fmla="*/ 60 h 60"/>
              <a:gd name="T18" fmla="*/ 60 w 60"/>
              <a:gd name="T19" fmla="*/ 52 h 60"/>
              <a:gd name="T20" fmla="*/ 60 w 60"/>
              <a:gd name="T21" fmla="*/ 22 h 60"/>
              <a:gd name="T22" fmla="*/ 30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32"/>
                  <a:pt x="22" y="32"/>
                  <a:pt x="22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60"/>
                  <a:pt x="38" y="60"/>
                  <a:pt x="38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6" y="60"/>
                  <a:pt x="60" y="56"/>
                  <a:pt x="60" y="52"/>
                </a:cubicBezTo>
                <a:cubicBezTo>
                  <a:pt x="60" y="22"/>
                  <a:pt x="60" y="22"/>
                  <a:pt x="60" y="22"/>
                </a:cubicBezTo>
                <a:lnTo>
                  <a:pt x="30" y="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7" name="Freeform 13"/>
          <p:cNvSpPr>
            <a:spLocks/>
          </p:cNvSpPr>
          <p:nvPr/>
        </p:nvSpPr>
        <p:spPr bwMode="auto">
          <a:xfrm>
            <a:off x="4570727" y="2824964"/>
            <a:ext cx="295308" cy="130062"/>
          </a:xfrm>
          <a:custGeom>
            <a:avLst/>
            <a:gdLst>
              <a:gd name="T0" fmla="*/ 3 w 93"/>
              <a:gd name="T1" fmla="*/ 40 h 41"/>
              <a:gd name="T2" fmla="*/ 7 w 93"/>
              <a:gd name="T3" fmla="*/ 41 h 41"/>
              <a:gd name="T4" fmla="*/ 47 w 93"/>
              <a:gd name="T5" fmla="*/ 13 h 41"/>
              <a:gd name="T6" fmla="*/ 47 w 93"/>
              <a:gd name="T7" fmla="*/ 13 h 41"/>
              <a:gd name="T8" fmla="*/ 47 w 93"/>
              <a:gd name="T9" fmla="*/ 13 h 41"/>
              <a:gd name="T10" fmla="*/ 47 w 93"/>
              <a:gd name="T11" fmla="*/ 13 h 41"/>
              <a:gd name="T12" fmla="*/ 47 w 93"/>
              <a:gd name="T13" fmla="*/ 13 h 41"/>
              <a:gd name="T14" fmla="*/ 86 w 93"/>
              <a:gd name="T15" fmla="*/ 41 h 41"/>
              <a:gd name="T16" fmla="*/ 90 w 93"/>
              <a:gd name="T17" fmla="*/ 40 h 41"/>
              <a:gd name="T18" fmla="*/ 92 w 93"/>
              <a:gd name="T19" fmla="*/ 38 h 41"/>
              <a:gd name="T20" fmla="*/ 91 w 93"/>
              <a:gd name="T21" fmla="*/ 32 h 41"/>
              <a:gd name="T22" fmla="*/ 80 w 93"/>
              <a:gd name="T23" fmla="*/ 24 h 41"/>
              <a:gd name="T24" fmla="*/ 76 w 93"/>
              <a:gd name="T25" fmla="*/ 17 h 41"/>
              <a:gd name="T26" fmla="*/ 76 w 93"/>
              <a:gd name="T27" fmla="*/ 4 h 41"/>
              <a:gd name="T28" fmla="*/ 72 w 93"/>
              <a:gd name="T29" fmla="*/ 0 h 41"/>
              <a:gd name="T30" fmla="*/ 68 w 93"/>
              <a:gd name="T31" fmla="*/ 0 h 41"/>
              <a:gd name="T32" fmla="*/ 64 w 93"/>
              <a:gd name="T33" fmla="*/ 4 h 41"/>
              <a:gd name="T34" fmla="*/ 64 w 93"/>
              <a:gd name="T35" fmla="*/ 9 h 41"/>
              <a:gd name="T36" fmla="*/ 61 w 93"/>
              <a:gd name="T37" fmla="*/ 10 h 41"/>
              <a:gd name="T38" fmla="*/ 50 w 93"/>
              <a:gd name="T39" fmla="*/ 2 h 41"/>
              <a:gd name="T40" fmla="*/ 47 w 93"/>
              <a:gd name="T41" fmla="*/ 0 h 41"/>
              <a:gd name="T42" fmla="*/ 47 w 93"/>
              <a:gd name="T43" fmla="*/ 0 h 41"/>
              <a:gd name="T44" fmla="*/ 47 w 93"/>
              <a:gd name="T45" fmla="*/ 0 h 41"/>
              <a:gd name="T46" fmla="*/ 47 w 93"/>
              <a:gd name="T47" fmla="*/ 0 h 41"/>
              <a:gd name="T48" fmla="*/ 43 w 93"/>
              <a:gd name="T49" fmla="*/ 2 h 41"/>
              <a:gd name="T50" fmla="*/ 3 w 93"/>
              <a:gd name="T51" fmla="*/ 32 h 41"/>
              <a:gd name="T52" fmla="*/ 2 w 93"/>
              <a:gd name="T53" fmla="*/ 38 h 41"/>
              <a:gd name="T54" fmla="*/ 3 w 93"/>
              <a:gd name="T5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" h="41">
                <a:moveTo>
                  <a:pt x="3" y="40"/>
                </a:moveTo>
                <a:cubicBezTo>
                  <a:pt x="4" y="41"/>
                  <a:pt x="5" y="41"/>
                  <a:pt x="7" y="41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86" y="41"/>
                  <a:pt x="86" y="41"/>
                  <a:pt x="86" y="41"/>
                </a:cubicBezTo>
                <a:cubicBezTo>
                  <a:pt x="88" y="41"/>
                  <a:pt x="89" y="41"/>
                  <a:pt x="90" y="40"/>
                </a:cubicBezTo>
                <a:cubicBezTo>
                  <a:pt x="92" y="38"/>
                  <a:pt x="92" y="38"/>
                  <a:pt x="92" y="38"/>
                </a:cubicBezTo>
                <a:cubicBezTo>
                  <a:pt x="93" y="36"/>
                  <a:pt x="93" y="33"/>
                  <a:pt x="91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78" y="23"/>
                  <a:pt x="76" y="20"/>
                  <a:pt x="76" y="17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4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4" y="2"/>
                  <a:pt x="64" y="4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1"/>
                  <a:pt x="63" y="12"/>
                  <a:pt x="61" y="1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1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5" y="1"/>
                  <a:pt x="43" y="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3"/>
                  <a:pt x="0" y="36"/>
                  <a:pt x="2" y="38"/>
                </a:cubicBezTo>
                <a:lnTo>
                  <a:pt x="3" y="4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8" name="Freeform 12"/>
          <p:cNvSpPr>
            <a:spLocks/>
          </p:cNvSpPr>
          <p:nvPr/>
        </p:nvSpPr>
        <p:spPr bwMode="auto">
          <a:xfrm>
            <a:off x="4617764" y="2903558"/>
            <a:ext cx="190482" cy="190482"/>
          </a:xfrm>
          <a:custGeom>
            <a:avLst/>
            <a:gdLst>
              <a:gd name="T0" fmla="*/ 30 w 60"/>
              <a:gd name="T1" fmla="*/ 0 h 60"/>
              <a:gd name="T2" fmla="*/ 0 w 60"/>
              <a:gd name="T3" fmla="*/ 22 h 60"/>
              <a:gd name="T4" fmla="*/ 0 w 60"/>
              <a:gd name="T5" fmla="*/ 52 h 60"/>
              <a:gd name="T6" fmla="*/ 8 w 60"/>
              <a:gd name="T7" fmla="*/ 60 h 60"/>
              <a:gd name="T8" fmla="*/ 22 w 60"/>
              <a:gd name="T9" fmla="*/ 60 h 60"/>
              <a:gd name="T10" fmla="*/ 22 w 60"/>
              <a:gd name="T11" fmla="*/ 32 h 60"/>
              <a:gd name="T12" fmla="*/ 38 w 60"/>
              <a:gd name="T13" fmla="*/ 32 h 60"/>
              <a:gd name="T14" fmla="*/ 38 w 60"/>
              <a:gd name="T15" fmla="*/ 60 h 60"/>
              <a:gd name="T16" fmla="*/ 51 w 60"/>
              <a:gd name="T17" fmla="*/ 60 h 60"/>
              <a:gd name="T18" fmla="*/ 60 w 60"/>
              <a:gd name="T19" fmla="*/ 52 h 60"/>
              <a:gd name="T20" fmla="*/ 60 w 60"/>
              <a:gd name="T21" fmla="*/ 22 h 60"/>
              <a:gd name="T22" fmla="*/ 30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32"/>
                  <a:pt x="22" y="32"/>
                  <a:pt x="22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60"/>
                  <a:pt x="38" y="60"/>
                  <a:pt x="38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6" y="60"/>
                  <a:pt x="60" y="56"/>
                  <a:pt x="60" y="52"/>
                </a:cubicBezTo>
                <a:cubicBezTo>
                  <a:pt x="60" y="22"/>
                  <a:pt x="60" y="22"/>
                  <a:pt x="60" y="22"/>
                </a:cubicBezTo>
                <a:lnTo>
                  <a:pt x="30" y="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69" name="Freeform 13"/>
          <p:cNvSpPr>
            <a:spLocks/>
          </p:cNvSpPr>
          <p:nvPr/>
        </p:nvSpPr>
        <p:spPr bwMode="auto">
          <a:xfrm>
            <a:off x="5247701" y="2828259"/>
            <a:ext cx="295308" cy="130062"/>
          </a:xfrm>
          <a:custGeom>
            <a:avLst/>
            <a:gdLst>
              <a:gd name="T0" fmla="*/ 3 w 93"/>
              <a:gd name="T1" fmla="*/ 40 h 41"/>
              <a:gd name="T2" fmla="*/ 7 w 93"/>
              <a:gd name="T3" fmla="*/ 41 h 41"/>
              <a:gd name="T4" fmla="*/ 47 w 93"/>
              <a:gd name="T5" fmla="*/ 13 h 41"/>
              <a:gd name="T6" fmla="*/ 47 w 93"/>
              <a:gd name="T7" fmla="*/ 13 h 41"/>
              <a:gd name="T8" fmla="*/ 47 w 93"/>
              <a:gd name="T9" fmla="*/ 13 h 41"/>
              <a:gd name="T10" fmla="*/ 47 w 93"/>
              <a:gd name="T11" fmla="*/ 13 h 41"/>
              <a:gd name="T12" fmla="*/ 47 w 93"/>
              <a:gd name="T13" fmla="*/ 13 h 41"/>
              <a:gd name="T14" fmla="*/ 86 w 93"/>
              <a:gd name="T15" fmla="*/ 41 h 41"/>
              <a:gd name="T16" fmla="*/ 90 w 93"/>
              <a:gd name="T17" fmla="*/ 40 h 41"/>
              <a:gd name="T18" fmla="*/ 92 w 93"/>
              <a:gd name="T19" fmla="*/ 38 h 41"/>
              <a:gd name="T20" fmla="*/ 91 w 93"/>
              <a:gd name="T21" fmla="*/ 32 h 41"/>
              <a:gd name="T22" fmla="*/ 80 w 93"/>
              <a:gd name="T23" fmla="*/ 24 h 41"/>
              <a:gd name="T24" fmla="*/ 76 w 93"/>
              <a:gd name="T25" fmla="*/ 17 h 41"/>
              <a:gd name="T26" fmla="*/ 76 w 93"/>
              <a:gd name="T27" fmla="*/ 4 h 41"/>
              <a:gd name="T28" fmla="*/ 72 w 93"/>
              <a:gd name="T29" fmla="*/ 0 h 41"/>
              <a:gd name="T30" fmla="*/ 68 w 93"/>
              <a:gd name="T31" fmla="*/ 0 h 41"/>
              <a:gd name="T32" fmla="*/ 64 w 93"/>
              <a:gd name="T33" fmla="*/ 4 h 41"/>
              <a:gd name="T34" fmla="*/ 64 w 93"/>
              <a:gd name="T35" fmla="*/ 9 h 41"/>
              <a:gd name="T36" fmla="*/ 61 w 93"/>
              <a:gd name="T37" fmla="*/ 10 h 41"/>
              <a:gd name="T38" fmla="*/ 50 w 93"/>
              <a:gd name="T39" fmla="*/ 2 h 41"/>
              <a:gd name="T40" fmla="*/ 47 w 93"/>
              <a:gd name="T41" fmla="*/ 0 h 41"/>
              <a:gd name="T42" fmla="*/ 47 w 93"/>
              <a:gd name="T43" fmla="*/ 0 h 41"/>
              <a:gd name="T44" fmla="*/ 47 w 93"/>
              <a:gd name="T45" fmla="*/ 0 h 41"/>
              <a:gd name="T46" fmla="*/ 47 w 93"/>
              <a:gd name="T47" fmla="*/ 0 h 41"/>
              <a:gd name="T48" fmla="*/ 43 w 93"/>
              <a:gd name="T49" fmla="*/ 2 h 41"/>
              <a:gd name="T50" fmla="*/ 3 w 93"/>
              <a:gd name="T51" fmla="*/ 32 h 41"/>
              <a:gd name="T52" fmla="*/ 2 w 93"/>
              <a:gd name="T53" fmla="*/ 38 h 41"/>
              <a:gd name="T54" fmla="*/ 3 w 93"/>
              <a:gd name="T5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" h="41">
                <a:moveTo>
                  <a:pt x="3" y="40"/>
                </a:moveTo>
                <a:cubicBezTo>
                  <a:pt x="4" y="41"/>
                  <a:pt x="5" y="41"/>
                  <a:pt x="7" y="41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86" y="41"/>
                  <a:pt x="86" y="41"/>
                  <a:pt x="86" y="41"/>
                </a:cubicBezTo>
                <a:cubicBezTo>
                  <a:pt x="88" y="41"/>
                  <a:pt x="89" y="41"/>
                  <a:pt x="90" y="40"/>
                </a:cubicBezTo>
                <a:cubicBezTo>
                  <a:pt x="92" y="38"/>
                  <a:pt x="92" y="38"/>
                  <a:pt x="92" y="38"/>
                </a:cubicBezTo>
                <a:cubicBezTo>
                  <a:pt x="93" y="36"/>
                  <a:pt x="93" y="33"/>
                  <a:pt x="91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78" y="23"/>
                  <a:pt x="76" y="20"/>
                  <a:pt x="76" y="17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4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4" y="2"/>
                  <a:pt x="64" y="4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1"/>
                  <a:pt x="63" y="12"/>
                  <a:pt x="61" y="1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1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5" y="1"/>
                  <a:pt x="43" y="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3"/>
                  <a:pt x="0" y="36"/>
                  <a:pt x="2" y="38"/>
                </a:cubicBezTo>
                <a:lnTo>
                  <a:pt x="3" y="40"/>
                </a:lnTo>
                <a:close/>
              </a:path>
            </a:pathLst>
          </a:custGeom>
          <a:solidFill>
            <a:srgbClr val="EBEBEB">
              <a:lumMod val="50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70" name="Freeform 12"/>
          <p:cNvSpPr>
            <a:spLocks/>
          </p:cNvSpPr>
          <p:nvPr/>
        </p:nvSpPr>
        <p:spPr bwMode="auto">
          <a:xfrm>
            <a:off x="5294738" y="2906853"/>
            <a:ext cx="190482" cy="190482"/>
          </a:xfrm>
          <a:custGeom>
            <a:avLst/>
            <a:gdLst>
              <a:gd name="T0" fmla="*/ 30 w 60"/>
              <a:gd name="T1" fmla="*/ 0 h 60"/>
              <a:gd name="T2" fmla="*/ 0 w 60"/>
              <a:gd name="T3" fmla="*/ 22 h 60"/>
              <a:gd name="T4" fmla="*/ 0 w 60"/>
              <a:gd name="T5" fmla="*/ 52 h 60"/>
              <a:gd name="T6" fmla="*/ 8 w 60"/>
              <a:gd name="T7" fmla="*/ 60 h 60"/>
              <a:gd name="T8" fmla="*/ 22 w 60"/>
              <a:gd name="T9" fmla="*/ 60 h 60"/>
              <a:gd name="T10" fmla="*/ 22 w 60"/>
              <a:gd name="T11" fmla="*/ 32 h 60"/>
              <a:gd name="T12" fmla="*/ 38 w 60"/>
              <a:gd name="T13" fmla="*/ 32 h 60"/>
              <a:gd name="T14" fmla="*/ 38 w 60"/>
              <a:gd name="T15" fmla="*/ 60 h 60"/>
              <a:gd name="T16" fmla="*/ 51 w 60"/>
              <a:gd name="T17" fmla="*/ 60 h 60"/>
              <a:gd name="T18" fmla="*/ 60 w 60"/>
              <a:gd name="T19" fmla="*/ 52 h 60"/>
              <a:gd name="T20" fmla="*/ 60 w 60"/>
              <a:gd name="T21" fmla="*/ 22 h 60"/>
              <a:gd name="T22" fmla="*/ 30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32"/>
                  <a:pt x="22" y="32"/>
                  <a:pt x="22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60"/>
                  <a:pt x="38" y="60"/>
                  <a:pt x="38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6" y="60"/>
                  <a:pt x="60" y="56"/>
                  <a:pt x="60" y="52"/>
                </a:cubicBezTo>
                <a:cubicBezTo>
                  <a:pt x="60" y="22"/>
                  <a:pt x="60" y="22"/>
                  <a:pt x="60" y="22"/>
                </a:cubicBezTo>
                <a:lnTo>
                  <a:pt x="30" y="0"/>
                </a:lnTo>
                <a:close/>
              </a:path>
            </a:pathLst>
          </a:custGeom>
          <a:solidFill>
            <a:srgbClr val="EBEBEB">
              <a:lumMod val="50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71" name="Freeform 13"/>
          <p:cNvSpPr>
            <a:spLocks/>
          </p:cNvSpPr>
          <p:nvPr/>
        </p:nvSpPr>
        <p:spPr bwMode="auto">
          <a:xfrm>
            <a:off x="4911862" y="2819313"/>
            <a:ext cx="295308" cy="130062"/>
          </a:xfrm>
          <a:custGeom>
            <a:avLst/>
            <a:gdLst>
              <a:gd name="T0" fmla="*/ 3 w 93"/>
              <a:gd name="T1" fmla="*/ 40 h 41"/>
              <a:gd name="T2" fmla="*/ 7 w 93"/>
              <a:gd name="T3" fmla="*/ 41 h 41"/>
              <a:gd name="T4" fmla="*/ 47 w 93"/>
              <a:gd name="T5" fmla="*/ 13 h 41"/>
              <a:gd name="T6" fmla="*/ 47 w 93"/>
              <a:gd name="T7" fmla="*/ 13 h 41"/>
              <a:gd name="T8" fmla="*/ 47 w 93"/>
              <a:gd name="T9" fmla="*/ 13 h 41"/>
              <a:gd name="T10" fmla="*/ 47 w 93"/>
              <a:gd name="T11" fmla="*/ 13 h 41"/>
              <a:gd name="T12" fmla="*/ 47 w 93"/>
              <a:gd name="T13" fmla="*/ 13 h 41"/>
              <a:gd name="T14" fmla="*/ 86 w 93"/>
              <a:gd name="T15" fmla="*/ 41 h 41"/>
              <a:gd name="T16" fmla="*/ 90 w 93"/>
              <a:gd name="T17" fmla="*/ 40 h 41"/>
              <a:gd name="T18" fmla="*/ 92 w 93"/>
              <a:gd name="T19" fmla="*/ 38 h 41"/>
              <a:gd name="T20" fmla="*/ 91 w 93"/>
              <a:gd name="T21" fmla="*/ 32 h 41"/>
              <a:gd name="T22" fmla="*/ 80 w 93"/>
              <a:gd name="T23" fmla="*/ 24 h 41"/>
              <a:gd name="T24" fmla="*/ 76 w 93"/>
              <a:gd name="T25" fmla="*/ 17 h 41"/>
              <a:gd name="T26" fmla="*/ 76 w 93"/>
              <a:gd name="T27" fmla="*/ 4 h 41"/>
              <a:gd name="T28" fmla="*/ 72 w 93"/>
              <a:gd name="T29" fmla="*/ 0 h 41"/>
              <a:gd name="T30" fmla="*/ 68 w 93"/>
              <a:gd name="T31" fmla="*/ 0 h 41"/>
              <a:gd name="T32" fmla="*/ 64 w 93"/>
              <a:gd name="T33" fmla="*/ 4 h 41"/>
              <a:gd name="T34" fmla="*/ 64 w 93"/>
              <a:gd name="T35" fmla="*/ 9 h 41"/>
              <a:gd name="T36" fmla="*/ 61 w 93"/>
              <a:gd name="T37" fmla="*/ 10 h 41"/>
              <a:gd name="T38" fmla="*/ 50 w 93"/>
              <a:gd name="T39" fmla="*/ 2 h 41"/>
              <a:gd name="T40" fmla="*/ 47 w 93"/>
              <a:gd name="T41" fmla="*/ 0 h 41"/>
              <a:gd name="T42" fmla="*/ 47 w 93"/>
              <a:gd name="T43" fmla="*/ 0 h 41"/>
              <a:gd name="T44" fmla="*/ 47 w 93"/>
              <a:gd name="T45" fmla="*/ 0 h 41"/>
              <a:gd name="T46" fmla="*/ 47 w 93"/>
              <a:gd name="T47" fmla="*/ 0 h 41"/>
              <a:gd name="T48" fmla="*/ 43 w 93"/>
              <a:gd name="T49" fmla="*/ 2 h 41"/>
              <a:gd name="T50" fmla="*/ 3 w 93"/>
              <a:gd name="T51" fmla="*/ 32 h 41"/>
              <a:gd name="T52" fmla="*/ 2 w 93"/>
              <a:gd name="T53" fmla="*/ 38 h 41"/>
              <a:gd name="T54" fmla="*/ 3 w 93"/>
              <a:gd name="T5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" h="41">
                <a:moveTo>
                  <a:pt x="3" y="40"/>
                </a:moveTo>
                <a:cubicBezTo>
                  <a:pt x="4" y="41"/>
                  <a:pt x="5" y="41"/>
                  <a:pt x="7" y="41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86" y="41"/>
                  <a:pt x="86" y="41"/>
                  <a:pt x="86" y="41"/>
                </a:cubicBezTo>
                <a:cubicBezTo>
                  <a:pt x="88" y="41"/>
                  <a:pt x="89" y="41"/>
                  <a:pt x="90" y="40"/>
                </a:cubicBezTo>
                <a:cubicBezTo>
                  <a:pt x="92" y="38"/>
                  <a:pt x="92" y="38"/>
                  <a:pt x="92" y="38"/>
                </a:cubicBezTo>
                <a:cubicBezTo>
                  <a:pt x="93" y="36"/>
                  <a:pt x="93" y="33"/>
                  <a:pt x="91" y="32"/>
                </a:cubicBezTo>
                <a:cubicBezTo>
                  <a:pt x="80" y="24"/>
                  <a:pt x="80" y="24"/>
                  <a:pt x="80" y="24"/>
                </a:cubicBezTo>
                <a:cubicBezTo>
                  <a:pt x="78" y="23"/>
                  <a:pt x="76" y="20"/>
                  <a:pt x="76" y="17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4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4" y="2"/>
                  <a:pt x="64" y="4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1"/>
                  <a:pt x="63" y="12"/>
                  <a:pt x="61" y="1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1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0"/>
                  <a:pt x="45" y="1"/>
                  <a:pt x="43" y="2"/>
                </a:cubicBezTo>
                <a:cubicBezTo>
                  <a:pt x="3" y="32"/>
                  <a:pt x="3" y="32"/>
                  <a:pt x="3" y="32"/>
                </a:cubicBezTo>
                <a:cubicBezTo>
                  <a:pt x="1" y="33"/>
                  <a:pt x="0" y="36"/>
                  <a:pt x="2" y="38"/>
                </a:cubicBezTo>
                <a:lnTo>
                  <a:pt x="3" y="4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72" name="Freeform 12"/>
          <p:cNvSpPr>
            <a:spLocks/>
          </p:cNvSpPr>
          <p:nvPr/>
        </p:nvSpPr>
        <p:spPr bwMode="auto">
          <a:xfrm>
            <a:off x="4958899" y="2897904"/>
            <a:ext cx="190482" cy="190482"/>
          </a:xfrm>
          <a:custGeom>
            <a:avLst/>
            <a:gdLst>
              <a:gd name="T0" fmla="*/ 30 w 60"/>
              <a:gd name="T1" fmla="*/ 0 h 60"/>
              <a:gd name="T2" fmla="*/ 0 w 60"/>
              <a:gd name="T3" fmla="*/ 22 h 60"/>
              <a:gd name="T4" fmla="*/ 0 w 60"/>
              <a:gd name="T5" fmla="*/ 52 h 60"/>
              <a:gd name="T6" fmla="*/ 8 w 60"/>
              <a:gd name="T7" fmla="*/ 60 h 60"/>
              <a:gd name="T8" fmla="*/ 22 w 60"/>
              <a:gd name="T9" fmla="*/ 60 h 60"/>
              <a:gd name="T10" fmla="*/ 22 w 60"/>
              <a:gd name="T11" fmla="*/ 32 h 60"/>
              <a:gd name="T12" fmla="*/ 38 w 60"/>
              <a:gd name="T13" fmla="*/ 32 h 60"/>
              <a:gd name="T14" fmla="*/ 38 w 60"/>
              <a:gd name="T15" fmla="*/ 60 h 60"/>
              <a:gd name="T16" fmla="*/ 51 w 60"/>
              <a:gd name="T17" fmla="*/ 60 h 60"/>
              <a:gd name="T18" fmla="*/ 60 w 60"/>
              <a:gd name="T19" fmla="*/ 52 h 60"/>
              <a:gd name="T20" fmla="*/ 60 w 60"/>
              <a:gd name="T21" fmla="*/ 22 h 60"/>
              <a:gd name="T22" fmla="*/ 30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0" y="22"/>
                  <a:pt x="0" y="22"/>
                  <a:pt x="0" y="2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60"/>
                  <a:pt x="8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22" y="32"/>
                  <a:pt x="22" y="32"/>
                  <a:pt x="22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60"/>
                  <a:pt x="38" y="60"/>
                  <a:pt x="38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6" y="60"/>
                  <a:pt x="60" y="56"/>
                  <a:pt x="60" y="52"/>
                </a:cubicBezTo>
                <a:cubicBezTo>
                  <a:pt x="60" y="22"/>
                  <a:pt x="60" y="22"/>
                  <a:pt x="60" y="22"/>
                </a:cubicBezTo>
                <a:lnTo>
                  <a:pt x="30" y="0"/>
                </a:lnTo>
                <a:close/>
              </a:path>
            </a:pathLst>
          </a:custGeom>
          <a:solidFill>
            <a:srgbClr val="BC356F">
              <a:lumMod val="75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woPt" dir="t">
              <a:rot lat="0" lon="0" rev="8400000"/>
            </a:lightRig>
          </a:scene3d>
          <a:sp3d extrusionH="63500" prstMaterial="matte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673" name="Rectangular Callout 672"/>
          <p:cNvSpPr/>
          <p:nvPr/>
        </p:nvSpPr>
        <p:spPr>
          <a:xfrm>
            <a:off x="3126033" y="1741246"/>
            <a:ext cx="1290045" cy="966305"/>
          </a:xfrm>
          <a:prstGeom prst="wedgeRectCallout">
            <a:avLst>
              <a:gd name="adj1" fmla="val -43792"/>
              <a:gd name="adj2" fmla="val 30669"/>
            </a:avLst>
          </a:prstGeom>
          <a:solidFill>
            <a:srgbClr val="BC356F">
              <a:lumMod val="20000"/>
              <a:lumOff val="80000"/>
              <a:alpha val="43000"/>
            </a:srgbClr>
          </a:solidFill>
          <a:ln w="19050" cap="rnd" cmpd="sng" algn="ctr">
            <a:solidFill>
              <a:srgbClr val="BC356F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NeueLT Std Cn"/>
              </a:rPr>
              <a:t>Colorado food Insecurity Rate</a:t>
            </a:r>
          </a:p>
        </p:txBody>
      </p:sp>
      <p:sp>
        <p:nvSpPr>
          <p:cNvPr id="674" name="TextBox 673"/>
          <p:cNvSpPr txBox="1"/>
          <p:nvPr/>
        </p:nvSpPr>
        <p:spPr>
          <a:xfrm>
            <a:off x="2307398" y="331901"/>
            <a:ext cx="21875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HelveticaNeueLT Std Cn"/>
              </a:rPr>
              <a:t>“A family is </a:t>
            </a:r>
            <a:r>
              <a:rPr lang="en-US" sz="1400" dirty="0" smtClean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food insecure </a:t>
            </a:r>
            <a:r>
              <a:rPr lang="en-US" sz="1400" dirty="0" smtClean="0">
                <a:solidFill>
                  <a:prstClr val="black"/>
                </a:solidFill>
                <a:latin typeface="HelveticaNeueLT Std Cn"/>
              </a:rPr>
              <a:t>if it faces </a:t>
            </a:r>
            <a:r>
              <a:rPr lang="en-US" sz="1400" dirty="0" smtClean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limited</a:t>
            </a:r>
            <a:r>
              <a:rPr lang="en-US" sz="1400" dirty="0" smtClean="0">
                <a:solidFill>
                  <a:prstClr val="black"/>
                </a:solidFill>
                <a:latin typeface="HelveticaNeueLT Std Cn"/>
              </a:rPr>
              <a:t> or uncertain availability of nutritionally </a:t>
            </a:r>
            <a:r>
              <a:rPr lang="en-US" sz="1400" dirty="0" smtClean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adequate</a:t>
            </a:r>
            <a:r>
              <a:rPr lang="en-US" sz="1400" dirty="0" smtClean="0">
                <a:solidFill>
                  <a:srgbClr val="C42F1A">
                    <a:lumMod val="60000"/>
                    <a:lumOff val="40000"/>
                  </a:srgbClr>
                </a:solidFill>
                <a:latin typeface="HelveticaNeueLT Std Cn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HelveticaNeueLT Std Cn"/>
              </a:rPr>
              <a:t>and </a:t>
            </a:r>
            <a:r>
              <a:rPr lang="en-US" sz="1400" dirty="0" smtClean="0">
                <a:solidFill>
                  <a:srgbClr val="F496CB">
                    <a:lumMod val="50000"/>
                  </a:srgbClr>
                </a:solidFill>
                <a:latin typeface="HelveticaNeueLT Std Cn"/>
              </a:rPr>
              <a:t>safe food</a:t>
            </a:r>
            <a:r>
              <a:rPr lang="en-US" sz="1400" dirty="0" smtClean="0">
                <a:solidFill>
                  <a:prstClr val="black"/>
                </a:solidFill>
                <a:latin typeface="HelveticaNeueLT Std Cn"/>
              </a:rPr>
              <a:t>”</a:t>
            </a:r>
            <a:endParaRPr lang="en-US" sz="1400" dirty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675" name="Ellipse 341"/>
          <p:cNvSpPr/>
          <p:nvPr/>
        </p:nvSpPr>
        <p:spPr bwMode="gray">
          <a:xfrm flipH="1">
            <a:off x="2432440" y="1985924"/>
            <a:ext cx="797477" cy="761777"/>
          </a:xfrm>
          <a:prstGeom prst="ellipse">
            <a:avLst/>
          </a:prstGeom>
          <a:solidFill>
            <a:srgbClr val="EBEBEB">
              <a:lumMod val="75000"/>
            </a:srgbClr>
          </a:solidFill>
          <a:ln w="1270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>
              <a:defRPr/>
            </a:pPr>
            <a:endParaRPr lang="de-DE" kern="0" smtClean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676" name="Kreis 342"/>
          <p:cNvSpPr/>
          <p:nvPr/>
        </p:nvSpPr>
        <p:spPr bwMode="gray">
          <a:xfrm flipH="1">
            <a:off x="2418468" y="1981024"/>
            <a:ext cx="808811" cy="748183"/>
          </a:xfrm>
          <a:prstGeom prst="pie">
            <a:avLst>
              <a:gd name="adj1" fmla="val 12388854"/>
              <a:gd name="adj2" fmla="val 16200000"/>
            </a:avLst>
          </a:prstGeom>
          <a:solidFill>
            <a:srgbClr val="BC356F">
              <a:lumMod val="50000"/>
            </a:srgbClr>
          </a:solidFill>
          <a:ln w="12700">
            <a:noFill/>
            <a:round/>
            <a:headEnd/>
            <a:tailEnd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NeueLT Std Cn"/>
            </a:endParaRPr>
          </a:p>
        </p:txBody>
      </p:sp>
      <p:sp>
        <p:nvSpPr>
          <p:cNvPr id="677" name="Rechteck 226"/>
          <p:cNvSpPr/>
          <p:nvPr/>
        </p:nvSpPr>
        <p:spPr bwMode="gray">
          <a:xfrm>
            <a:off x="2427661" y="2282560"/>
            <a:ext cx="806855" cy="36353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de-DE" sz="2000" b="1" dirty="0" smtClean="0">
                <a:solidFill>
                  <a:prstClr val="black"/>
                </a:solidFill>
                <a:latin typeface="HelveticaNeueLT Std Cn"/>
              </a:rPr>
              <a:t>15.5</a:t>
            </a:r>
            <a:r>
              <a:rPr lang="de-DE" sz="1200" b="1" dirty="0" smtClean="0">
                <a:solidFill>
                  <a:prstClr val="black"/>
                </a:solidFill>
                <a:latin typeface="HelveticaNeueLT Std Cn"/>
              </a:rPr>
              <a:t>%</a:t>
            </a:r>
            <a:endParaRPr lang="de-DE" sz="1200" b="1" dirty="0">
              <a:solidFill>
                <a:prstClr val="black"/>
              </a:solidFill>
              <a:latin typeface="HelveticaNeueLT Std Cn"/>
            </a:endParaRPr>
          </a:p>
        </p:txBody>
      </p:sp>
      <p:grpSp>
        <p:nvGrpSpPr>
          <p:cNvPr id="678" name="Group 677"/>
          <p:cNvGrpSpPr/>
          <p:nvPr/>
        </p:nvGrpSpPr>
        <p:grpSpPr>
          <a:xfrm>
            <a:off x="2852271" y="5933472"/>
            <a:ext cx="2235812" cy="1548235"/>
            <a:chOff x="5819283" y="2432199"/>
            <a:chExt cx="4962407" cy="4156819"/>
          </a:xfrm>
          <a:solidFill>
            <a:srgbClr val="F496CB">
              <a:lumMod val="60000"/>
              <a:lumOff val="40000"/>
            </a:srgbClr>
          </a:solidFill>
        </p:grpSpPr>
        <p:grpSp>
          <p:nvGrpSpPr>
            <p:cNvPr id="679" name="Group 56"/>
            <p:cNvGrpSpPr>
              <a:grpSpLocks/>
            </p:cNvGrpSpPr>
            <p:nvPr/>
          </p:nvGrpSpPr>
          <p:grpSpPr bwMode="gray">
            <a:xfrm>
              <a:off x="5867400" y="2432199"/>
              <a:ext cx="4914290" cy="3214710"/>
              <a:chOff x="1757363" y="1860550"/>
              <a:chExt cx="6414459" cy="3873500"/>
            </a:xfrm>
            <a:grpFill/>
          </p:grpSpPr>
          <p:sp>
            <p:nvSpPr>
              <p:cNvPr id="696" name="Freeform 695"/>
              <p:cNvSpPr>
                <a:spLocks/>
              </p:cNvSpPr>
              <p:nvPr/>
            </p:nvSpPr>
            <p:spPr bwMode="gray">
              <a:xfrm>
                <a:off x="7697186" y="1860550"/>
                <a:ext cx="474636" cy="717550"/>
              </a:xfrm>
              <a:custGeom>
                <a:avLst/>
                <a:gdLst>
                  <a:gd name="T0" fmla="*/ 74 w 230"/>
                  <a:gd name="T1" fmla="*/ 12 h 377"/>
                  <a:gd name="T2" fmla="*/ 28 w 230"/>
                  <a:gd name="T3" fmla="*/ 81 h 377"/>
                  <a:gd name="T4" fmla="*/ 49 w 230"/>
                  <a:gd name="T5" fmla="*/ 107 h 377"/>
                  <a:gd name="T6" fmla="*/ 28 w 230"/>
                  <a:gd name="T7" fmla="*/ 139 h 377"/>
                  <a:gd name="T8" fmla="*/ 41 w 230"/>
                  <a:gd name="T9" fmla="*/ 149 h 377"/>
                  <a:gd name="T10" fmla="*/ 31 w 230"/>
                  <a:gd name="T11" fmla="*/ 171 h 377"/>
                  <a:gd name="T12" fmla="*/ 31 w 230"/>
                  <a:gd name="T13" fmla="*/ 206 h 377"/>
                  <a:gd name="T14" fmla="*/ 0 w 230"/>
                  <a:gd name="T15" fmla="*/ 219 h 377"/>
                  <a:gd name="T16" fmla="*/ 13 w 230"/>
                  <a:gd name="T17" fmla="*/ 229 h 377"/>
                  <a:gd name="T18" fmla="*/ 79 w 230"/>
                  <a:gd name="T19" fmla="*/ 361 h 377"/>
                  <a:gd name="T20" fmla="*/ 131 w 230"/>
                  <a:gd name="T21" fmla="*/ 377 h 377"/>
                  <a:gd name="T22" fmla="*/ 128 w 230"/>
                  <a:gd name="T23" fmla="*/ 350 h 377"/>
                  <a:gd name="T24" fmla="*/ 154 w 230"/>
                  <a:gd name="T25" fmla="*/ 329 h 377"/>
                  <a:gd name="T26" fmla="*/ 144 w 230"/>
                  <a:gd name="T27" fmla="*/ 307 h 377"/>
                  <a:gd name="T28" fmla="*/ 210 w 230"/>
                  <a:gd name="T29" fmla="*/ 280 h 377"/>
                  <a:gd name="T30" fmla="*/ 212 w 230"/>
                  <a:gd name="T31" fmla="*/ 243 h 377"/>
                  <a:gd name="T32" fmla="*/ 250 w 230"/>
                  <a:gd name="T33" fmla="*/ 241 h 377"/>
                  <a:gd name="T34" fmla="*/ 280 w 230"/>
                  <a:gd name="T35" fmla="*/ 213 h 377"/>
                  <a:gd name="T36" fmla="*/ 316 w 230"/>
                  <a:gd name="T37" fmla="*/ 194 h 377"/>
                  <a:gd name="T38" fmla="*/ 316 w 230"/>
                  <a:gd name="T39" fmla="*/ 171 h 377"/>
                  <a:gd name="T40" fmla="*/ 266 w 230"/>
                  <a:gd name="T41" fmla="*/ 163 h 377"/>
                  <a:gd name="T42" fmla="*/ 257 w 230"/>
                  <a:gd name="T43" fmla="*/ 138 h 377"/>
                  <a:gd name="T44" fmla="*/ 207 w 230"/>
                  <a:gd name="T45" fmla="*/ 134 h 377"/>
                  <a:gd name="T46" fmla="*/ 168 w 230"/>
                  <a:gd name="T47" fmla="*/ 22 h 377"/>
                  <a:gd name="T48" fmla="*/ 148 w 230"/>
                  <a:gd name="T49" fmla="*/ 0 h 377"/>
                  <a:gd name="T50" fmla="*/ 99 w 230"/>
                  <a:gd name="T51" fmla="*/ 9 h 377"/>
                  <a:gd name="T52" fmla="*/ 90 w 230"/>
                  <a:gd name="T53" fmla="*/ 20 h 377"/>
                  <a:gd name="T54" fmla="*/ 74 w 230"/>
                  <a:gd name="T55" fmla="*/ 12 h 37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30"/>
                  <a:gd name="T85" fmla="*/ 0 h 377"/>
                  <a:gd name="T86" fmla="*/ 230 w 230"/>
                  <a:gd name="T87" fmla="*/ 377 h 37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30" h="377">
                    <a:moveTo>
                      <a:pt x="54" y="12"/>
                    </a:moveTo>
                    <a:lnTo>
                      <a:pt x="20" y="81"/>
                    </a:lnTo>
                    <a:lnTo>
                      <a:pt x="36" y="107"/>
                    </a:lnTo>
                    <a:lnTo>
                      <a:pt x="20" y="139"/>
                    </a:lnTo>
                    <a:lnTo>
                      <a:pt x="30" y="149"/>
                    </a:lnTo>
                    <a:lnTo>
                      <a:pt x="23" y="171"/>
                    </a:lnTo>
                    <a:lnTo>
                      <a:pt x="23" y="206"/>
                    </a:lnTo>
                    <a:lnTo>
                      <a:pt x="0" y="219"/>
                    </a:lnTo>
                    <a:lnTo>
                      <a:pt x="9" y="229"/>
                    </a:lnTo>
                    <a:lnTo>
                      <a:pt x="57" y="361"/>
                    </a:lnTo>
                    <a:lnTo>
                      <a:pt x="95" y="377"/>
                    </a:lnTo>
                    <a:lnTo>
                      <a:pt x="93" y="350"/>
                    </a:lnTo>
                    <a:lnTo>
                      <a:pt x="112" y="329"/>
                    </a:lnTo>
                    <a:lnTo>
                      <a:pt x="105" y="307"/>
                    </a:lnTo>
                    <a:lnTo>
                      <a:pt x="152" y="280"/>
                    </a:lnTo>
                    <a:lnTo>
                      <a:pt x="154" y="243"/>
                    </a:lnTo>
                    <a:lnTo>
                      <a:pt x="182" y="241"/>
                    </a:lnTo>
                    <a:lnTo>
                      <a:pt x="204" y="213"/>
                    </a:lnTo>
                    <a:lnTo>
                      <a:pt x="230" y="194"/>
                    </a:lnTo>
                    <a:lnTo>
                      <a:pt x="230" y="171"/>
                    </a:lnTo>
                    <a:lnTo>
                      <a:pt x="194" y="163"/>
                    </a:lnTo>
                    <a:lnTo>
                      <a:pt x="187" y="138"/>
                    </a:lnTo>
                    <a:lnTo>
                      <a:pt x="151" y="134"/>
                    </a:lnTo>
                    <a:lnTo>
                      <a:pt x="122" y="22"/>
                    </a:lnTo>
                    <a:lnTo>
                      <a:pt x="108" y="0"/>
                    </a:lnTo>
                    <a:lnTo>
                      <a:pt x="72" y="9"/>
                    </a:lnTo>
                    <a:lnTo>
                      <a:pt x="66" y="20"/>
                    </a:lnTo>
                    <a:lnTo>
                      <a:pt x="54" y="12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97" name="Freeform 696"/>
              <p:cNvSpPr>
                <a:spLocks/>
              </p:cNvSpPr>
              <p:nvPr/>
            </p:nvSpPr>
            <p:spPr bwMode="gray">
              <a:xfrm>
                <a:off x="3712656" y="4129088"/>
                <a:ext cx="1745489" cy="1604962"/>
              </a:xfrm>
              <a:custGeom>
                <a:avLst/>
                <a:gdLst>
                  <a:gd name="T0" fmla="*/ 337 w 846"/>
                  <a:gd name="T1" fmla="*/ 0 h 842"/>
                  <a:gd name="T2" fmla="*/ 594 w 846"/>
                  <a:gd name="T3" fmla="*/ 7 h 842"/>
                  <a:gd name="T4" fmla="*/ 594 w 846"/>
                  <a:gd name="T5" fmla="*/ 160 h 842"/>
                  <a:gd name="T6" fmla="*/ 724 w 846"/>
                  <a:gd name="T7" fmla="*/ 202 h 842"/>
                  <a:gd name="T8" fmla="*/ 761 w 846"/>
                  <a:gd name="T9" fmla="*/ 188 h 842"/>
                  <a:gd name="T10" fmla="*/ 847 w 846"/>
                  <a:gd name="T11" fmla="*/ 221 h 842"/>
                  <a:gd name="T12" fmla="*/ 897 w 846"/>
                  <a:gd name="T13" fmla="*/ 219 h 842"/>
                  <a:gd name="T14" fmla="*/ 996 w 846"/>
                  <a:gd name="T15" fmla="*/ 186 h 842"/>
                  <a:gd name="T16" fmla="*/ 1054 w 846"/>
                  <a:gd name="T17" fmla="*/ 218 h 842"/>
                  <a:gd name="T18" fmla="*/ 1103 w 846"/>
                  <a:gd name="T19" fmla="*/ 226 h 842"/>
                  <a:gd name="T20" fmla="*/ 1103 w 846"/>
                  <a:gd name="T21" fmla="*/ 350 h 842"/>
                  <a:gd name="T22" fmla="*/ 1163 w 846"/>
                  <a:gd name="T23" fmla="*/ 428 h 842"/>
                  <a:gd name="T24" fmla="*/ 1149 w 846"/>
                  <a:gd name="T25" fmla="*/ 534 h 842"/>
                  <a:gd name="T26" fmla="*/ 1086 w 846"/>
                  <a:gd name="T27" fmla="*/ 576 h 842"/>
                  <a:gd name="T28" fmla="*/ 1073 w 846"/>
                  <a:gd name="T29" fmla="*/ 537 h 842"/>
                  <a:gd name="T30" fmla="*/ 1054 w 846"/>
                  <a:gd name="T31" fmla="*/ 555 h 842"/>
                  <a:gd name="T32" fmla="*/ 1068 w 846"/>
                  <a:gd name="T33" fmla="*/ 580 h 842"/>
                  <a:gd name="T34" fmla="*/ 955 w 846"/>
                  <a:gd name="T35" fmla="*/ 643 h 842"/>
                  <a:gd name="T36" fmla="*/ 927 w 846"/>
                  <a:gd name="T37" fmla="*/ 647 h 842"/>
                  <a:gd name="T38" fmla="*/ 868 w 846"/>
                  <a:gd name="T39" fmla="*/ 678 h 842"/>
                  <a:gd name="T40" fmla="*/ 868 w 846"/>
                  <a:gd name="T41" fmla="*/ 696 h 842"/>
                  <a:gd name="T42" fmla="*/ 850 w 846"/>
                  <a:gd name="T43" fmla="*/ 700 h 842"/>
                  <a:gd name="T44" fmla="*/ 864 w 846"/>
                  <a:gd name="T45" fmla="*/ 721 h 842"/>
                  <a:gd name="T46" fmla="*/ 833 w 846"/>
                  <a:gd name="T47" fmla="*/ 752 h 842"/>
                  <a:gd name="T48" fmla="*/ 850 w 846"/>
                  <a:gd name="T49" fmla="*/ 798 h 842"/>
                  <a:gd name="T50" fmla="*/ 868 w 846"/>
                  <a:gd name="T51" fmla="*/ 814 h 842"/>
                  <a:gd name="T52" fmla="*/ 864 w 846"/>
                  <a:gd name="T53" fmla="*/ 842 h 842"/>
                  <a:gd name="T54" fmla="*/ 819 w 846"/>
                  <a:gd name="T55" fmla="*/ 842 h 842"/>
                  <a:gd name="T56" fmla="*/ 780 w 846"/>
                  <a:gd name="T57" fmla="*/ 828 h 842"/>
                  <a:gd name="T58" fmla="*/ 751 w 846"/>
                  <a:gd name="T59" fmla="*/ 831 h 842"/>
                  <a:gd name="T60" fmla="*/ 662 w 846"/>
                  <a:gd name="T61" fmla="*/ 807 h 842"/>
                  <a:gd name="T62" fmla="*/ 620 w 846"/>
                  <a:gd name="T63" fmla="*/ 710 h 842"/>
                  <a:gd name="T64" fmla="*/ 558 w 846"/>
                  <a:gd name="T65" fmla="*/ 664 h 842"/>
                  <a:gd name="T66" fmla="*/ 501 w 846"/>
                  <a:gd name="T67" fmla="*/ 580 h 842"/>
                  <a:gd name="T68" fmla="*/ 477 w 846"/>
                  <a:gd name="T69" fmla="*/ 571 h 842"/>
                  <a:gd name="T70" fmla="*/ 447 w 846"/>
                  <a:gd name="T71" fmla="*/ 550 h 842"/>
                  <a:gd name="T72" fmla="*/ 417 w 846"/>
                  <a:gd name="T73" fmla="*/ 550 h 842"/>
                  <a:gd name="T74" fmla="*/ 374 w 846"/>
                  <a:gd name="T75" fmla="*/ 543 h 842"/>
                  <a:gd name="T76" fmla="*/ 341 w 846"/>
                  <a:gd name="T77" fmla="*/ 550 h 842"/>
                  <a:gd name="T78" fmla="*/ 319 w 846"/>
                  <a:gd name="T79" fmla="*/ 593 h 842"/>
                  <a:gd name="T80" fmla="*/ 285 w 846"/>
                  <a:gd name="T81" fmla="*/ 600 h 842"/>
                  <a:gd name="T82" fmla="*/ 211 w 846"/>
                  <a:gd name="T83" fmla="*/ 567 h 842"/>
                  <a:gd name="T84" fmla="*/ 167 w 846"/>
                  <a:gd name="T85" fmla="*/ 527 h 842"/>
                  <a:gd name="T86" fmla="*/ 159 w 846"/>
                  <a:gd name="T87" fmla="*/ 479 h 842"/>
                  <a:gd name="T88" fmla="*/ 128 w 846"/>
                  <a:gd name="T89" fmla="*/ 446 h 842"/>
                  <a:gd name="T90" fmla="*/ 53 w 846"/>
                  <a:gd name="T91" fmla="*/ 400 h 842"/>
                  <a:gd name="T92" fmla="*/ 0 w 846"/>
                  <a:gd name="T93" fmla="*/ 352 h 842"/>
                  <a:gd name="T94" fmla="*/ 0 w 846"/>
                  <a:gd name="T95" fmla="*/ 332 h 842"/>
                  <a:gd name="T96" fmla="*/ 176 w 846"/>
                  <a:gd name="T97" fmla="*/ 333 h 842"/>
                  <a:gd name="T98" fmla="*/ 319 w 846"/>
                  <a:gd name="T99" fmla="*/ 342 h 842"/>
                  <a:gd name="T100" fmla="*/ 337 w 846"/>
                  <a:gd name="T101" fmla="*/ 0 h 84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46"/>
                  <a:gd name="T154" fmla="*/ 0 h 842"/>
                  <a:gd name="T155" fmla="*/ 846 w 846"/>
                  <a:gd name="T156" fmla="*/ 842 h 84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46" h="842">
                    <a:moveTo>
                      <a:pt x="245" y="0"/>
                    </a:moveTo>
                    <a:lnTo>
                      <a:pt x="432" y="7"/>
                    </a:lnTo>
                    <a:lnTo>
                      <a:pt x="432" y="160"/>
                    </a:lnTo>
                    <a:lnTo>
                      <a:pt x="527" y="202"/>
                    </a:lnTo>
                    <a:lnTo>
                      <a:pt x="553" y="188"/>
                    </a:lnTo>
                    <a:lnTo>
                      <a:pt x="616" y="221"/>
                    </a:lnTo>
                    <a:lnTo>
                      <a:pt x="653" y="219"/>
                    </a:lnTo>
                    <a:lnTo>
                      <a:pt x="725" y="186"/>
                    </a:lnTo>
                    <a:lnTo>
                      <a:pt x="767" y="218"/>
                    </a:lnTo>
                    <a:lnTo>
                      <a:pt x="803" y="226"/>
                    </a:lnTo>
                    <a:lnTo>
                      <a:pt x="803" y="350"/>
                    </a:lnTo>
                    <a:lnTo>
                      <a:pt x="846" y="428"/>
                    </a:lnTo>
                    <a:lnTo>
                      <a:pt x="836" y="534"/>
                    </a:lnTo>
                    <a:lnTo>
                      <a:pt x="790" y="576"/>
                    </a:lnTo>
                    <a:lnTo>
                      <a:pt x="780" y="537"/>
                    </a:lnTo>
                    <a:lnTo>
                      <a:pt x="767" y="555"/>
                    </a:lnTo>
                    <a:lnTo>
                      <a:pt x="777" y="580"/>
                    </a:lnTo>
                    <a:lnTo>
                      <a:pt x="695" y="643"/>
                    </a:lnTo>
                    <a:lnTo>
                      <a:pt x="675" y="647"/>
                    </a:lnTo>
                    <a:lnTo>
                      <a:pt x="632" y="678"/>
                    </a:lnTo>
                    <a:lnTo>
                      <a:pt x="632" y="696"/>
                    </a:lnTo>
                    <a:lnTo>
                      <a:pt x="619" y="700"/>
                    </a:lnTo>
                    <a:lnTo>
                      <a:pt x="629" y="721"/>
                    </a:lnTo>
                    <a:lnTo>
                      <a:pt x="606" y="752"/>
                    </a:lnTo>
                    <a:lnTo>
                      <a:pt x="619" y="798"/>
                    </a:lnTo>
                    <a:lnTo>
                      <a:pt x="632" y="814"/>
                    </a:lnTo>
                    <a:lnTo>
                      <a:pt x="629" y="842"/>
                    </a:lnTo>
                    <a:lnTo>
                      <a:pt x="596" y="842"/>
                    </a:lnTo>
                    <a:lnTo>
                      <a:pt x="567" y="828"/>
                    </a:lnTo>
                    <a:lnTo>
                      <a:pt x="547" y="831"/>
                    </a:lnTo>
                    <a:lnTo>
                      <a:pt x="481" y="807"/>
                    </a:lnTo>
                    <a:lnTo>
                      <a:pt x="452" y="710"/>
                    </a:lnTo>
                    <a:lnTo>
                      <a:pt x="406" y="664"/>
                    </a:lnTo>
                    <a:lnTo>
                      <a:pt x="365" y="580"/>
                    </a:lnTo>
                    <a:lnTo>
                      <a:pt x="347" y="571"/>
                    </a:lnTo>
                    <a:lnTo>
                      <a:pt x="325" y="550"/>
                    </a:lnTo>
                    <a:lnTo>
                      <a:pt x="304" y="550"/>
                    </a:lnTo>
                    <a:lnTo>
                      <a:pt x="272" y="543"/>
                    </a:lnTo>
                    <a:lnTo>
                      <a:pt x="248" y="550"/>
                    </a:lnTo>
                    <a:lnTo>
                      <a:pt x="232" y="593"/>
                    </a:lnTo>
                    <a:lnTo>
                      <a:pt x="207" y="600"/>
                    </a:lnTo>
                    <a:lnTo>
                      <a:pt x="153" y="567"/>
                    </a:lnTo>
                    <a:lnTo>
                      <a:pt x="121" y="527"/>
                    </a:lnTo>
                    <a:lnTo>
                      <a:pt x="116" y="479"/>
                    </a:lnTo>
                    <a:lnTo>
                      <a:pt x="93" y="446"/>
                    </a:lnTo>
                    <a:lnTo>
                      <a:pt x="39" y="400"/>
                    </a:lnTo>
                    <a:lnTo>
                      <a:pt x="0" y="352"/>
                    </a:lnTo>
                    <a:lnTo>
                      <a:pt x="0" y="332"/>
                    </a:lnTo>
                    <a:lnTo>
                      <a:pt x="128" y="333"/>
                    </a:lnTo>
                    <a:lnTo>
                      <a:pt x="232" y="342"/>
                    </a:lnTo>
                    <a:lnTo>
                      <a:pt x="245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98" name="Freeform 697"/>
              <p:cNvSpPr>
                <a:spLocks/>
              </p:cNvSpPr>
              <p:nvPr/>
            </p:nvSpPr>
            <p:spPr bwMode="gray">
              <a:xfrm>
                <a:off x="5275857" y="4062413"/>
                <a:ext cx="607053" cy="561975"/>
              </a:xfrm>
              <a:custGeom>
                <a:avLst/>
                <a:gdLst>
                  <a:gd name="T0" fmla="*/ 0 w 294"/>
                  <a:gd name="T1" fmla="*/ 27 h 295"/>
                  <a:gd name="T2" fmla="*/ 162 w 294"/>
                  <a:gd name="T3" fmla="*/ 12 h 295"/>
                  <a:gd name="T4" fmla="*/ 359 w 294"/>
                  <a:gd name="T5" fmla="*/ 0 h 295"/>
                  <a:gd name="T6" fmla="*/ 348 w 294"/>
                  <a:gd name="T7" fmla="*/ 39 h 295"/>
                  <a:gd name="T8" fmla="*/ 392 w 294"/>
                  <a:gd name="T9" fmla="*/ 30 h 295"/>
                  <a:gd name="T10" fmla="*/ 407 w 294"/>
                  <a:gd name="T11" fmla="*/ 56 h 295"/>
                  <a:gd name="T12" fmla="*/ 362 w 294"/>
                  <a:gd name="T13" fmla="*/ 80 h 295"/>
                  <a:gd name="T14" fmla="*/ 373 w 294"/>
                  <a:gd name="T15" fmla="*/ 121 h 295"/>
                  <a:gd name="T16" fmla="*/ 327 w 294"/>
                  <a:gd name="T17" fmla="*/ 189 h 295"/>
                  <a:gd name="T18" fmla="*/ 291 w 294"/>
                  <a:gd name="T19" fmla="*/ 231 h 295"/>
                  <a:gd name="T20" fmla="*/ 310 w 294"/>
                  <a:gd name="T21" fmla="*/ 285 h 295"/>
                  <a:gd name="T22" fmla="*/ 60 w 294"/>
                  <a:gd name="T23" fmla="*/ 295 h 295"/>
                  <a:gd name="T24" fmla="*/ 59 w 294"/>
                  <a:gd name="T25" fmla="*/ 262 h 295"/>
                  <a:gd name="T26" fmla="*/ 10 w 294"/>
                  <a:gd name="T27" fmla="*/ 255 h 295"/>
                  <a:gd name="T28" fmla="*/ 10 w 294"/>
                  <a:gd name="T29" fmla="*/ 80 h 295"/>
                  <a:gd name="T30" fmla="*/ 0 w 294"/>
                  <a:gd name="T31" fmla="*/ 27 h 2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4"/>
                  <a:gd name="T49" fmla="*/ 0 h 295"/>
                  <a:gd name="T50" fmla="*/ 294 w 294"/>
                  <a:gd name="T51" fmla="*/ 295 h 29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4" h="295">
                    <a:moveTo>
                      <a:pt x="0" y="27"/>
                    </a:moveTo>
                    <a:lnTo>
                      <a:pt x="116" y="12"/>
                    </a:lnTo>
                    <a:lnTo>
                      <a:pt x="259" y="0"/>
                    </a:lnTo>
                    <a:lnTo>
                      <a:pt x="252" y="39"/>
                    </a:lnTo>
                    <a:lnTo>
                      <a:pt x="283" y="30"/>
                    </a:lnTo>
                    <a:lnTo>
                      <a:pt x="294" y="56"/>
                    </a:lnTo>
                    <a:lnTo>
                      <a:pt x="262" y="80"/>
                    </a:lnTo>
                    <a:lnTo>
                      <a:pt x="269" y="121"/>
                    </a:lnTo>
                    <a:lnTo>
                      <a:pt x="235" y="189"/>
                    </a:lnTo>
                    <a:lnTo>
                      <a:pt x="210" y="231"/>
                    </a:lnTo>
                    <a:lnTo>
                      <a:pt x="224" y="285"/>
                    </a:lnTo>
                    <a:lnTo>
                      <a:pt x="43" y="295"/>
                    </a:lnTo>
                    <a:lnTo>
                      <a:pt x="42" y="262"/>
                    </a:lnTo>
                    <a:lnTo>
                      <a:pt x="6" y="255"/>
                    </a:lnTo>
                    <a:lnTo>
                      <a:pt x="6" y="80"/>
                    </a:lnTo>
                    <a:lnTo>
                      <a:pt x="0" y="27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99" name="Freeform 698"/>
              <p:cNvSpPr>
                <a:spLocks/>
              </p:cNvSpPr>
              <p:nvPr/>
            </p:nvSpPr>
            <p:spPr bwMode="gray">
              <a:xfrm>
                <a:off x="5354963" y="4603750"/>
                <a:ext cx="741189" cy="588963"/>
              </a:xfrm>
              <a:custGeom>
                <a:avLst/>
                <a:gdLst>
                  <a:gd name="T0" fmla="*/ 0 w 359"/>
                  <a:gd name="T1" fmla="*/ 7 h 309"/>
                  <a:gd name="T2" fmla="*/ 247 w 359"/>
                  <a:gd name="T3" fmla="*/ 0 h 309"/>
                  <a:gd name="T4" fmla="*/ 291 w 359"/>
                  <a:gd name="T5" fmla="*/ 64 h 309"/>
                  <a:gd name="T6" fmla="*/ 254 w 359"/>
                  <a:gd name="T7" fmla="*/ 139 h 309"/>
                  <a:gd name="T8" fmla="*/ 242 w 359"/>
                  <a:gd name="T9" fmla="*/ 173 h 309"/>
                  <a:gd name="T10" fmla="*/ 407 w 359"/>
                  <a:gd name="T11" fmla="*/ 159 h 309"/>
                  <a:gd name="T12" fmla="*/ 417 w 359"/>
                  <a:gd name="T13" fmla="*/ 208 h 309"/>
                  <a:gd name="T14" fmla="*/ 367 w 359"/>
                  <a:gd name="T15" fmla="*/ 204 h 309"/>
                  <a:gd name="T16" fmla="*/ 346 w 359"/>
                  <a:gd name="T17" fmla="*/ 225 h 309"/>
                  <a:gd name="T18" fmla="*/ 369 w 359"/>
                  <a:gd name="T19" fmla="*/ 239 h 309"/>
                  <a:gd name="T20" fmla="*/ 416 w 359"/>
                  <a:gd name="T21" fmla="*/ 222 h 309"/>
                  <a:gd name="T22" fmla="*/ 417 w 359"/>
                  <a:gd name="T23" fmla="*/ 246 h 309"/>
                  <a:gd name="T24" fmla="*/ 444 w 359"/>
                  <a:gd name="T25" fmla="*/ 226 h 309"/>
                  <a:gd name="T26" fmla="*/ 463 w 359"/>
                  <a:gd name="T27" fmla="*/ 226 h 309"/>
                  <a:gd name="T28" fmla="*/ 441 w 359"/>
                  <a:gd name="T29" fmla="*/ 267 h 309"/>
                  <a:gd name="T30" fmla="*/ 482 w 359"/>
                  <a:gd name="T31" fmla="*/ 274 h 309"/>
                  <a:gd name="T32" fmla="*/ 495 w 359"/>
                  <a:gd name="T33" fmla="*/ 297 h 309"/>
                  <a:gd name="T34" fmla="*/ 476 w 359"/>
                  <a:gd name="T35" fmla="*/ 304 h 309"/>
                  <a:gd name="T36" fmla="*/ 451 w 359"/>
                  <a:gd name="T37" fmla="*/ 289 h 309"/>
                  <a:gd name="T38" fmla="*/ 402 w 359"/>
                  <a:gd name="T39" fmla="*/ 279 h 309"/>
                  <a:gd name="T40" fmla="*/ 412 w 359"/>
                  <a:gd name="T41" fmla="*/ 306 h 309"/>
                  <a:gd name="T42" fmla="*/ 390 w 359"/>
                  <a:gd name="T43" fmla="*/ 309 h 309"/>
                  <a:gd name="T44" fmla="*/ 368 w 359"/>
                  <a:gd name="T45" fmla="*/ 285 h 309"/>
                  <a:gd name="T46" fmla="*/ 356 w 359"/>
                  <a:gd name="T47" fmla="*/ 300 h 309"/>
                  <a:gd name="T48" fmla="*/ 284 w 359"/>
                  <a:gd name="T49" fmla="*/ 300 h 309"/>
                  <a:gd name="T50" fmla="*/ 284 w 359"/>
                  <a:gd name="T51" fmla="*/ 285 h 309"/>
                  <a:gd name="T52" fmla="*/ 258 w 359"/>
                  <a:gd name="T53" fmla="*/ 267 h 309"/>
                  <a:gd name="T54" fmla="*/ 202 w 359"/>
                  <a:gd name="T55" fmla="*/ 265 h 309"/>
                  <a:gd name="T56" fmla="*/ 248 w 359"/>
                  <a:gd name="T57" fmla="*/ 285 h 309"/>
                  <a:gd name="T58" fmla="*/ 184 w 359"/>
                  <a:gd name="T59" fmla="*/ 295 h 309"/>
                  <a:gd name="T60" fmla="*/ 86 w 359"/>
                  <a:gd name="T61" fmla="*/ 281 h 309"/>
                  <a:gd name="T62" fmla="*/ 48 w 359"/>
                  <a:gd name="T63" fmla="*/ 285 h 309"/>
                  <a:gd name="T64" fmla="*/ 62 w 359"/>
                  <a:gd name="T65" fmla="*/ 181 h 309"/>
                  <a:gd name="T66" fmla="*/ 1 w 359"/>
                  <a:gd name="T67" fmla="*/ 99 h 309"/>
                  <a:gd name="T68" fmla="*/ 0 w 359"/>
                  <a:gd name="T69" fmla="*/ 7 h 30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9"/>
                  <a:gd name="T106" fmla="*/ 0 h 309"/>
                  <a:gd name="T107" fmla="*/ 359 w 359"/>
                  <a:gd name="T108" fmla="*/ 309 h 30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9" h="309">
                    <a:moveTo>
                      <a:pt x="0" y="7"/>
                    </a:moveTo>
                    <a:lnTo>
                      <a:pt x="179" y="0"/>
                    </a:lnTo>
                    <a:lnTo>
                      <a:pt x="211" y="64"/>
                    </a:lnTo>
                    <a:lnTo>
                      <a:pt x="184" y="139"/>
                    </a:lnTo>
                    <a:lnTo>
                      <a:pt x="175" y="173"/>
                    </a:lnTo>
                    <a:lnTo>
                      <a:pt x="295" y="159"/>
                    </a:lnTo>
                    <a:lnTo>
                      <a:pt x="303" y="208"/>
                    </a:lnTo>
                    <a:lnTo>
                      <a:pt x="267" y="204"/>
                    </a:lnTo>
                    <a:lnTo>
                      <a:pt x="250" y="225"/>
                    </a:lnTo>
                    <a:lnTo>
                      <a:pt x="269" y="239"/>
                    </a:lnTo>
                    <a:lnTo>
                      <a:pt x="302" y="222"/>
                    </a:lnTo>
                    <a:lnTo>
                      <a:pt x="303" y="246"/>
                    </a:lnTo>
                    <a:lnTo>
                      <a:pt x="322" y="226"/>
                    </a:lnTo>
                    <a:lnTo>
                      <a:pt x="336" y="226"/>
                    </a:lnTo>
                    <a:lnTo>
                      <a:pt x="320" y="267"/>
                    </a:lnTo>
                    <a:lnTo>
                      <a:pt x="350" y="274"/>
                    </a:lnTo>
                    <a:lnTo>
                      <a:pt x="359" y="297"/>
                    </a:lnTo>
                    <a:lnTo>
                      <a:pt x="345" y="304"/>
                    </a:lnTo>
                    <a:lnTo>
                      <a:pt x="327" y="289"/>
                    </a:lnTo>
                    <a:lnTo>
                      <a:pt x="292" y="279"/>
                    </a:lnTo>
                    <a:lnTo>
                      <a:pt x="299" y="306"/>
                    </a:lnTo>
                    <a:lnTo>
                      <a:pt x="282" y="309"/>
                    </a:lnTo>
                    <a:lnTo>
                      <a:pt x="268" y="285"/>
                    </a:lnTo>
                    <a:lnTo>
                      <a:pt x="259" y="300"/>
                    </a:lnTo>
                    <a:lnTo>
                      <a:pt x="206" y="300"/>
                    </a:lnTo>
                    <a:lnTo>
                      <a:pt x="206" y="285"/>
                    </a:lnTo>
                    <a:lnTo>
                      <a:pt x="187" y="267"/>
                    </a:lnTo>
                    <a:lnTo>
                      <a:pt x="147" y="265"/>
                    </a:lnTo>
                    <a:lnTo>
                      <a:pt x="180" y="285"/>
                    </a:lnTo>
                    <a:lnTo>
                      <a:pt x="134" y="295"/>
                    </a:lnTo>
                    <a:lnTo>
                      <a:pt x="62" y="281"/>
                    </a:lnTo>
                    <a:lnTo>
                      <a:pt x="35" y="285"/>
                    </a:lnTo>
                    <a:lnTo>
                      <a:pt x="45" y="181"/>
                    </a:lnTo>
                    <a:lnTo>
                      <a:pt x="1" y="99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0" name="Freeform 699"/>
              <p:cNvSpPr>
                <a:spLocks/>
              </p:cNvSpPr>
              <p:nvPr/>
            </p:nvSpPr>
            <p:spPr bwMode="gray">
              <a:xfrm>
                <a:off x="4857972" y="2117725"/>
                <a:ext cx="825453" cy="923925"/>
              </a:xfrm>
              <a:custGeom>
                <a:avLst/>
                <a:gdLst>
                  <a:gd name="T0" fmla="*/ 0 w 400"/>
                  <a:gd name="T1" fmla="*/ 38 h 485"/>
                  <a:gd name="T2" fmla="*/ 144 w 400"/>
                  <a:gd name="T3" fmla="*/ 38 h 485"/>
                  <a:gd name="T4" fmla="*/ 143 w 400"/>
                  <a:gd name="T5" fmla="*/ 0 h 485"/>
                  <a:gd name="T6" fmla="*/ 172 w 400"/>
                  <a:gd name="T7" fmla="*/ 11 h 485"/>
                  <a:gd name="T8" fmla="*/ 181 w 400"/>
                  <a:gd name="T9" fmla="*/ 40 h 485"/>
                  <a:gd name="T10" fmla="*/ 248 w 400"/>
                  <a:gd name="T11" fmla="*/ 72 h 485"/>
                  <a:gd name="T12" fmla="*/ 268 w 400"/>
                  <a:gd name="T13" fmla="*/ 58 h 485"/>
                  <a:gd name="T14" fmla="*/ 311 w 400"/>
                  <a:gd name="T15" fmla="*/ 58 h 485"/>
                  <a:gd name="T16" fmla="*/ 342 w 400"/>
                  <a:gd name="T17" fmla="*/ 86 h 485"/>
                  <a:gd name="T18" fmla="*/ 364 w 400"/>
                  <a:gd name="T19" fmla="*/ 76 h 485"/>
                  <a:gd name="T20" fmla="*/ 422 w 400"/>
                  <a:gd name="T21" fmla="*/ 87 h 485"/>
                  <a:gd name="T22" fmla="*/ 444 w 400"/>
                  <a:gd name="T23" fmla="*/ 66 h 485"/>
                  <a:gd name="T24" fmla="*/ 482 w 400"/>
                  <a:gd name="T25" fmla="*/ 83 h 485"/>
                  <a:gd name="T26" fmla="*/ 550 w 400"/>
                  <a:gd name="T27" fmla="*/ 80 h 485"/>
                  <a:gd name="T28" fmla="*/ 439 w 400"/>
                  <a:gd name="T29" fmla="*/ 140 h 485"/>
                  <a:gd name="T30" fmla="*/ 385 w 400"/>
                  <a:gd name="T31" fmla="*/ 193 h 485"/>
                  <a:gd name="T32" fmla="*/ 396 w 400"/>
                  <a:gd name="T33" fmla="*/ 269 h 485"/>
                  <a:gd name="T34" fmla="*/ 358 w 400"/>
                  <a:gd name="T35" fmla="*/ 301 h 485"/>
                  <a:gd name="T36" fmla="*/ 372 w 400"/>
                  <a:gd name="T37" fmla="*/ 324 h 485"/>
                  <a:gd name="T38" fmla="*/ 372 w 400"/>
                  <a:gd name="T39" fmla="*/ 380 h 485"/>
                  <a:gd name="T40" fmla="*/ 411 w 400"/>
                  <a:gd name="T41" fmla="*/ 380 h 485"/>
                  <a:gd name="T42" fmla="*/ 467 w 400"/>
                  <a:gd name="T43" fmla="*/ 421 h 485"/>
                  <a:gd name="T44" fmla="*/ 488 w 400"/>
                  <a:gd name="T45" fmla="*/ 471 h 485"/>
                  <a:gd name="T46" fmla="*/ 101 w 400"/>
                  <a:gd name="T47" fmla="*/ 485 h 485"/>
                  <a:gd name="T48" fmla="*/ 102 w 400"/>
                  <a:gd name="T49" fmla="*/ 351 h 485"/>
                  <a:gd name="T50" fmla="*/ 67 w 400"/>
                  <a:gd name="T51" fmla="*/ 321 h 485"/>
                  <a:gd name="T52" fmla="*/ 80 w 400"/>
                  <a:gd name="T53" fmla="*/ 286 h 485"/>
                  <a:gd name="T54" fmla="*/ 90 w 400"/>
                  <a:gd name="T55" fmla="*/ 266 h 485"/>
                  <a:gd name="T56" fmla="*/ 67 w 400"/>
                  <a:gd name="T57" fmla="*/ 173 h 485"/>
                  <a:gd name="T58" fmla="*/ 34 w 400"/>
                  <a:gd name="T59" fmla="*/ 112 h 485"/>
                  <a:gd name="T60" fmla="*/ 0 w 400"/>
                  <a:gd name="T61" fmla="*/ 38 h 48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00"/>
                  <a:gd name="T94" fmla="*/ 0 h 485"/>
                  <a:gd name="T95" fmla="*/ 400 w 400"/>
                  <a:gd name="T96" fmla="*/ 485 h 48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00" h="485">
                    <a:moveTo>
                      <a:pt x="0" y="38"/>
                    </a:moveTo>
                    <a:lnTo>
                      <a:pt x="105" y="38"/>
                    </a:lnTo>
                    <a:lnTo>
                      <a:pt x="104" y="0"/>
                    </a:lnTo>
                    <a:lnTo>
                      <a:pt x="126" y="11"/>
                    </a:lnTo>
                    <a:lnTo>
                      <a:pt x="131" y="40"/>
                    </a:lnTo>
                    <a:lnTo>
                      <a:pt x="181" y="72"/>
                    </a:lnTo>
                    <a:lnTo>
                      <a:pt x="196" y="58"/>
                    </a:lnTo>
                    <a:lnTo>
                      <a:pt x="226" y="58"/>
                    </a:lnTo>
                    <a:lnTo>
                      <a:pt x="249" y="86"/>
                    </a:lnTo>
                    <a:lnTo>
                      <a:pt x="264" y="76"/>
                    </a:lnTo>
                    <a:lnTo>
                      <a:pt x="308" y="87"/>
                    </a:lnTo>
                    <a:lnTo>
                      <a:pt x="323" y="66"/>
                    </a:lnTo>
                    <a:lnTo>
                      <a:pt x="351" y="83"/>
                    </a:lnTo>
                    <a:lnTo>
                      <a:pt x="400" y="80"/>
                    </a:lnTo>
                    <a:lnTo>
                      <a:pt x="320" y="140"/>
                    </a:lnTo>
                    <a:lnTo>
                      <a:pt x="281" y="193"/>
                    </a:lnTo>
                    <a:lnTo>
                      <a:pt x="288" y="269"/>
                    </a:lnTo>
                    <a:lnTo>
                      <a:pt x="261" y="301"/>
                    </a:lnTo>
                    <a:lnTo>
                      <a:pt x="272" y="324"/>
                    </a:lnTo>
                    <a:lnTo>
                      <a:pt x="272" y="380"/>
                    </a:lnTo>
                    <a:lnTo>
                      <a:pt x="299" y="380"/>
                    </a:lnTo>
                    <a:lnTo>
                      <a:pt x="340" y="421"/>
                    </a:lnTo>
                    <a:lnTo>
                      <a:pt x="356" y="471"/>
                    </a:lnTo>
                    <a:lnTo>
                      <a:pt x="73" y="485"/>
                    </a:lnTo>
                    <a:lnTo>
                      <a:pt x="74" y="351"/>
                    </a:lnTo>
                    <a:lnTo>
                      <a:pt x="49" y="321"/>
                    </a:lnTo>
                    <a:lnTo>
                      <a:pt x="58" y="286"/>
                    </a:lnTo>
                    <a:lnTo>
                      <a:pt x="66" y="266"/>
                    </a:lnTo>
                    <a:lnTo>
                      <a:pt x="49" y="173"/>
                    </a:lnTo>
                    <a:lnTo>
                      <a:pt x="25" y="112"/>
                    </a:lnTo>
                    <a:lnTo>
                      <a:pt x="0" y="38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1" name="Freeform 700"/>
              <p:cNvSpPr>
                <a:spLocks/>
              </p:cNvSpPr>
              <p:nvPr/>
            </p:nvSpPr>
            <p:spPr bwMode="gray">
              <a:xfrm>
                <a:off x="5401395" y="2435225"/>
                <a:ext cx="627688" cy="728663"/>
              </a:xfrm>
              <a:custGeom>
                <a:avLst/>
                <a:gdLst>
                  <a:gd name="T0" fmla="*/ 30 w 304"/>
                  <a:gd name="T1" fmla="*/ 26 h 382"/>
                  <a:gd name="T2" fmla="*/ 62 w 304"/>
                  <a:gd name="T3" fmla="*/ 23 h 382"/>
                  <a:gd name="T4" fmla="*/ 89 w 304"/>
                  <a:gd name="T5" fmla="*/ 23 h 382"/>
                  <a:gd name="T6" fmla="*/ 108 w 304"/>
                  <a:gd name="T7" fmla="*/ 0 h 382"/>
                  <a:gd name="T8" fmla="*/ 120 w 304"/>
                  <a:gd name="T9" fmla="*/ 28 h 382"/>
                  <a:gd name="T10" fmla="*/ 167 w 304"/>
                  <a:gd name="T11" fmla="*/ 28 h 382"/>
                  <a:gd name="T12" fmla="*/ 189 w 304"/>
                  <a:gd name="T13" fmla="*/ 54 h 382"/>
                  <a:gd name="T14" fmla="*/ 237 w 304"/>
                  <a:gd name="T15" fmla="*/ 47 h 382"/>
                  <a:gd name="T16" fmla="*/ 268 w 304"/>
                  <a:gd name="T17" fmla="*/ 64 h 382"/>
                  <a:gd name="T18" fmla="*/ 327 w 304"/>
                  <a:gd name="T19" fmla="*/ 75 h 382"/>
                  <a:gd name="T20" fmla="*/ 338 w 304"/>
                  <a:gd name="T21" fmla="*/ 95 h 382"/>
                  <a:gd name="T22" fmla="*/ 368 w 304"/>
                  <a:gd name="T23" fmla="*/ 97 h 382"/>
                  <a:gd name="T24" fmla="*/ 357 w 304"/>
                  <a:gd name="T25" fmla="*/ 117 h 382"/>
                  <a:gd name="T26" fmla="*/ 369 w 304"/>
                  <a:gd name="T27" fmla="*/ 139 h 382"/>
                  <a:gd name="T28" fmla="*/ 351 w 304"/>
                  <a:gd name="T29" fmla="*/ 167 h 382"/>
                  <a:gd name="T30" fmla="*/ 365 w 304"/>
                  <a:gd name="T31" fmla="*/ 173 h 382"/>
                  <a:gd name="T32" fmla="*/ 397 w 304"/>
                  <a:gd name="T33" fmla="*/ 142 h 382"/>
                  <a:gd name="T34" fmla="*/ 396 w 304"/>
                  <a:gd name="T35" fmla="*/ 132 h 382"/>
                  <a:gd name="T36" fmla="*/ 407 w 304"/>
                  <a:gd name="T37" fmla="*/ 127 h 382"/>
                  <a:gd name="T38" fmla="*/ 417 w 304"/>
                  <a:gd name="T39" fmla="*/ 142 h 382"/>
                  <a:gd name="T40" fmla="*/ 390 w 304"/>
                  <a:gd name="T41" fmla="*/ 164 h 382"/>
                  <a:gd name="T42" fmla="*/ 382 w 304"/>
                  <a:gd name="T43" fmla="*/ 212 h 382"/>
                  <a:gd name="T44" fmla="*/ 382 w 304"/>
                  <a:gd name="T45" fmla="*/ 293 h 382"/>
                  <a:gd name="T46" fmla="*/ 397 w 304"/>
                  <a:gd name="T47" fmla="*/ 307 h 382"/>
                  <a:gd name="T48" fmla="*/ 389 w 304"/>
                  <a:gd name="T49" fmla="*/ 358 h 382"/>
                  <a:gd name="T50" fmla="*/ 194 w 304"/>
                  <a:gd name="T51" fmla="*/ 382 h 382"/>
                  <a:gd name="T52" fmla="*/ 143 w 304"/>
                  <a:gd name="T53" fmla="*/ 359 h 382"/>
                  <a:gd name="T54" fmla="*/ 153 w 304"/>
                  <a:gd name="T55" fmla="*/ 328 h 382"/>
                  <a:gd name="T56" fmla="*/ 129 w 304"/>
                  <a:gd name="T57" fmla="*/ 295 h 382"/>
                  <a:gd name="T58" fmla="*/ 108 w 304"/>
                  <a:gd name="T59" fmla="*/ 254 h 382"/>
                  <a:gd name="T60" fmla="*/ 52 w 304"/>
                  <a:gd name="T61" fmla="*/ 213 h 382"/>
                  <a:gd name="T62" fmla="*/ 17 w 304"/>
                  <a:gd name="T63" fmla="*/ 213 h 382"/>
                  <a:gd name="T64" fmla="*/ 17 w 304"/>
                  <a:gd name="T65" fmla="*/ 157 h 382"/>
                  <a:gd name="T66" fmla="*/ 0 w 304"/>
                  <a:gd name="T67" fmla="*/ 135 h 382"/>
                  <a:gd name="T68" fmla="*/ 38 w 304"/>
                  <a:gd name="T69" fmla="*/ 102 h 382"/>
                  <a:gd name="T70" fmla="*/ 30 w 304"/>
                  <a:gd name="T71" fmla="*/ 26 h 38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4"/>
                  <a:gd name="T109" fmla="*/ 0 h 382"/>
                  <a:gd name="T110" fmla="*/ 304 w 304"/>
                  <a:gd name="T111" fmla="*/ 382 h 38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4" h="382">
                    <a:moveTo>
                      <a:pt x="22" y="26"/>
                    </a:moveTo>
                    <a:lnTo>
                      <a:pt x="45" y="23"/>
                    </a:lnTo>
                    <a:lnTo>
                      <a:pt x="65" y="23"/>
                    </a:lnTo>
                    <a:lnTo>
                      <a:pt x="79" y="0"/>
                    </a:lnTo>
                    <a:lnTo>
                      <a:pt x="88" y="28"/>
                    </a:lnTo>
                    <a:lnTo>
                      <a:pt x="121" y="28"/>
                    </a:lnTo>
                    <a:lnTo>
                      <a:pt x="139" y="54"/>
                    </a:lnTo>
                    <a:lnTo>
                      <a:pt x="173" y="47"/>
                    </a:lnTo>
                    <a:lnTo>
                      <a:pt x="196" y="64"/>
                    </a:lnTo>
                    <a:lnTo>
                      <a:pt x="238" y="75"/>
                    </a:lnTo>
                    <a:lnTo>
                      <a:pt x="246" y="95"/>
                    </a:lnTo>
                    <a:lnTo>
                      <a:pt x="268" y="97"/>
                    </a:lnTo>
                    <a:lnTo>
                      <a:pt x="261" y="117"/>
                    </a:lnTo>
                    <a:lnTo>
                      <a:pt x="269" y="139"/>
                    </a:lnTo>
                    <a:lnTo>
                      <a:pt x="255" y="167"/>
                    </a:lnTo>
                    <a:lnTo>
                      <a:pt x="265" y="173"/>
                    </a:lnTo>
                    <a:lnTo>
                      <a:pt x="289" y="142"/>
                    </a:lnTo>
                    <a:lnTo>
                      <a:pt x="288" y="132"/>
                    </a:lnTo>
                    <a:lnTo>
                      <a:pt x="297" y="127"/>
                    </a:lnTo>
                    <a:lnTo>
                      <a:pt x="304" y="142"/>
                    </a:lnTo>
                    <a:lnTo>
                      <a:pt x="285" y="164"/>
                    </a:lnTo>
                    <a:lnTo>
                      <a:pt x="278" y="212"/>
                    </a:lnTo>
                    <a:lnTo>
                      <a:pt x="278" y="293"/>
                    </a:lnTo>
                    <a:lnTo>
                      <a:pt x="289" y="307"/>
                    </a:lnTo>
                    <a:lnTo>
                      <a:pt x="284" y="358"/>
                    </a:lnTo>
                    <a:lnTo>
                      <a:pt x="140" y="382"/>
                    </a:lnTo>
                    <a:lnTo>
                      <a:pt x="104" y="359"/>
                    </a:lnTo>
                    <a:lnTo>
                      <a:pt x="111" y="328"/>
                    </a:lnTo>
                    <a:lnTo>
                      <a:pt x="94" y="295"/>
                    </a:lnTo>
                    <a:lnTo>
                      <a:pt x="79" y="254"/>
                    </a:lnTo>
                    <a:lnTo>
                      <a:pt x="38" y="213"/>
                    </a:lnTo>
                    <a:lnTo>
                      <a:pt x="13" y="213"/>
                    </a:lnTo>
                    <a:lnTo>
                      <a:pt x="13" y="157"/>
                    </a:lnTo>
                    <a:lnTo>
                      <a:pt x="0" y="135"/>
                    </a:lnTo>
                    <a:lnTo>
                      <a:pt x="28" y="102"/>
                    </a:lnTo>
                    <a:lnTo>
                      <a:pt x="22" y="26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2" name="Freeform 701"/>
              <p:cNvSpPr>
                <a:spLocks/>
              </p:cNvSpPr>
              <p:nvPr/>
            </p:nvSpPr>
            <p:spPr bwMode="gray">
              <a:xfrm>
                <a:off x="5647311" y="2333625"/>
                <a:ext cx="677559" cy="288925"/>
              </a:xfrm>
              <a:custGeom>
                <a:avLst/>
                <a:gdLst>
                  <a:gd name="T0" fmla="*/ 0 w 327"/>
                  <a:gd name="T1" fmla="*/ 84 h 152"/>
                  <a:gd name="T2" fmla="*/ 101 w 327"/>
                  <a:gd name="T3" fmla="*/ 0 h 152"/>
                  <a:gd name="T4" fmla="*/ 84 w 327"/>
                  <a:gd name="T5" fmla="*/ 34 h 152"/>
                  <a:gd name="T6" fmla="*/ 98 w 327"/>
                  <a:gd name="T7" fmla="*/ 45 h 152"/>
                  <a:gd name="T8" fmla="*/ 129 w 327"/>
                  <a:gd name="T9" fmla="*/ 31 h 152"/>
                  <a:gd name="T10" fmla="*/ 198 w 327"/>
                  <a:gd name="T11" fmla="*/ 52 h 152"/>
                  <a:gd name="T12" fmla="*/ 229 w 327"/>
                  <a:gd name="T13" fmla="*/ 34 h 152"/>
                  <a:gd name="T14" fmla="*/ 325 w 327"/>
                  <a:gd name="T15" fmla="*/ 25 h 152"/>
                  <a:gd name="T16" fmla="*/ 342 w 327"/>
                  <a:gd name="T17" fmla="*/ 46 h 152"/>
                  <a:gd name="T18" fmla="*/ 377 w 327"/>
                  <a:gd name="T19" fmla="*/ 41 h 152"/>
                  <a:gd name="T20" fmla="*/ 451 w 327"/>
                  <a:gd name="T21" fmla="*/ 64 h 152"/>
                  <a:gd name="T22" fmla="*/ 454 w 327"/>
                  <a:gd name="T23" fmla="*/ 80 h 152"/>
                  <a:gd name="T24" fmla="*/ 376 w 327"/>
                  <a:gd name="T25" fmla="*/ 94 h 152"/>
                  <a:gd name="T26" fmla="*/ 355 w 327"/>
                  <a:gd name="T27" fmla="*/ 84 h 152"/>
                  <a:gd name="T28" fmla="*/ 315 w 327"/>
                  <a:gd name="T29" fmla="*/ 87 h 152"/>
                  <a:gd name="T30" fmla="*/ 270 w 327"/>
                  <a:gd name="T31" fmla="*/ 108 h 152"/>
                  <a:gd name="T32" fmla="*/ 248 w 327"/>
                  <a:gd name="T33" fmla="*/ 109 h 152"/>
                  <a:gd name="T34" fmla="*/ 230 w 327"/>
                  <a:gd name="T35" fmla="*/ 94 h 152"/>
                  <a:gd name="T36" fmla="*/ 206 w 327"/>
                  <a:gd name="T37" fmla="*/ 151 h 152"/>
                  <a:gd name="T38" fmla="*/ 177 w 327"/>
                  <a:gd name="T39" fmla="*/ 152 h 152"/>
                  <a:gd name="T40" fmla="*/ 164 w 327"/>
                  <a:gd name="T41" fmla="*/ 129 h 152"/>
                  <a:gd name="T42" fmla="*/ 102 w 327"/>
                  <a:gd name="T43" fmla="*/ 119 h 152"/>
                  <a:gd name="T44" fmla="*/ 75 w 327"/>
                  <a:gd name="T45" fmla="*/ 102 h 152"/>
                  <a:gd name="T46" fmla="*/ 26 w 327"/>
                  <a:gd name="T47" fmla="*/ 108 h 152"/>
                  <a:gd name="T48" fmla="*/ 0 w 327"/>
                  <a:gd name="T49" fmla="*/ 84 h 15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27"/>
                  <a:gd name="T76" fmla="*/ 0 h 152"/>
                  <a:gd name="T77" fmla="*/ 327 w 327"/>
                  <a:gd name="T78" fmla="*/ 152 h 15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27" h="152">
                    <a:moveTo>
                      <a:pt x="0" y="84"/>
                    </a:moveTo>
                    <a:lnTo>
                      <a:pt x="73" y="0"/>
                    </a:lnTo>
                    <a:lnTo>
                      <a:pt x="60" y="34"/>
                    </a:lnTo>
                    <a:lnTo>
                      <a:pt x="70" y="45"/>
                    </a:lnTo>
                    <a:lnTo>
                      <a:pt x="93" y="31"/>
                    </a:lnTo>
                    <a:lnTo>
                      <a:pt x="143" y="52"/>
                    </a:lnTo>
                    <a:lnTo>
                      <a:pt x="165" y="34"/>
                    </a:lnTo>
                    <a:lnTo>
                      <a:pt x="233" y="25"/>
                    </a:lnTo>
                    <a:lnTo>
                      <a:pt x="246" y="46"/>
                    </a:lnTo>
                    <a:lnTo>
                      <a:pt x="272" y="41"/>
                    </a:lnTo>
                    <a:lnTo>
                      <a:pt x="324" y="64"/>
                    </a:lnTo>
                    <a:lnTo>
                      <a:pt x="327" y="80"/>
                    </a:lnTo>
                    <a:lnTo>
                      <a:pt x="271" y="94"/>
                    </a:lnTo>
                    <a:lnTo>
                      <a:pt x="255" y="84"/>
                    </a:lnTo>
                    <a:lnTo>
                      <a:pt x="227" y="87"/>
                    </a:lnTo>
                    <a:lnTo>
                      <a:pt x="194" y="108"/>
                    </a:lnTo>
                    <a:lnTo>
                      <a:pt x="178" y="109"/>
                    </a:lnTo>
                    <a:lnTo>
                      <a:pt x="166" y="94"/>
                    </a:lnTo>
                    <a:lnTo>
                      <a:pt x="148" y="151"/>
                    </a:lnTo>
                    <a:lnTo>
                      <a:pt x="127" y="152"/>
                    </a:lnTo>
                    <a:lnTo>
                      <a:pt x="118" y="129"/>
                    </a:lnTo>
                    <a:lnTo>
                      <a:pt x="74" y="119"/>
                    </a:lnTo>
                    <a:lnTo>
                      <a:pt x="54" y="102"/>
                    </a:lnTo>
                    <a:lnTo>
                      <a:pt x="18" y="108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3" name="Freeform 702"/>
              <p:cNvSpPr>
                <a:spLocks/>
              </p:cNvSpPr>
              <p:nvPr/>
            </p:nvSpPr>
            <p:spPr bwMode="gray">
              <a:xfrm>
                <a:off x="6096152" y="2536825"/>
                <a:ext cx="481514" cy="649288"/>
              </a:xfrm>
              <a:custGeom>
                <a:avLst/>
                <a:gdLst>
                  <a:gd name="T0" fmla="*/ 81 w 234"/>
                  <a:gd name="T1" fmla="*/ 14 h 341"/>
                  <a:gd name="T2" fmla="*/ 91 w 234"/>
                  <a:gd name="T3" fmla="*/ 35 h 341"/>
                  <a:gd name="T4" fmla="*/ 69 w 234"/>
                  <a:gd name="T5" fmla="*/ 48 h 341"/>
                  <a:gd name="T6" fmla="*/ 68 w 234"/>
                  <a:gd name="T7" fmla="*/ 102 h 341"/>
                  <a:gd name="T8" fmla="*/ 56 w 234"/>
                  <a:gd name="T9" fmla="*/ 67 h 341"/>
                  <a:gd name="T10" fmla="*/ 11 w 234"/>
                  <a:gd name="T11" fmla="*/ 101 h 341"/>
                  <a:gd name="T12" fmla="*/ 0 w 234"/>
                  <a:gd name="T13" fmla="*/ 199 h 341"/>
                  <a:gd name="T14" fmla="*/ 29 w 234"/>
                  <a:gd name="T15" fmla="*/ 247 h 341"/>
                  <a:gd name="T16" fmla="*/ 32 w 234"/>
                  <a:gd name="T17" fmla="*/ 272 h 341"/>
                  <a:gd name="T18" fmla="*/ 34 w 234"/>
                  <a:gd name="T19" fmla="*/ 292 h 341"/>
                  <a:gd name="T20" fmla="*/ 32 w 234"/>
                  <a:gd name="T21" fmla="*/ 309 h 341"/>
                  <a:gd name="T22" fmla="*/ 27 w 234"/>
                  <a:gd name="T23" fmla="*/ 341 h 341"/>
                  <a:gd name="T24" fmla="*/ 152 w 234"/>
                  <a:gd name="T25" fmla="*/ 335 h 341"/>
                  <a:gd name="T26" fmla="*/ 318 w 234"/>
                  <a:gd name="T27" fmla="*/ 323 h 341"/>
                  <a:gd name="T28" fmla="*/ 289 w 234"/>
                  <a:gd name="T29" fmla="*/ 316 h 341"/>
                  <a:gd name="T30" fmla="*/ 271 w 234"/>
                  <a:gd name="T31" fmla="*/ 299 h 341"/>
                  <a:gd name="T32" fmla="*/ 297 w 234"/>
                  <a:gd name="T33" fmla="*/ 283 h 341"/>
                  <a:gd name="T34" fmla="*/ 297 w 234"/>
                  <a:gd name="T35" fmla="*/ 265 h 341"/>
                  <a:gd name="T36" fmla="*/ 284 w 234"/>
                  <a:gd name="T37" fmla="*/ 248 h 341"/>
                  <a:gd name="T38" fmla="*/ 297 w 234"/>
                  <a:gd name="T39" fmla="*/ 236 h 341"/>
                  <a:gd name="T40" fmla="*/ 320 w 234"/>
                  <a:gd name="T41" fmla="*/ 238 h 341"/>
                  <a:gd name="T42" fmla="*/ 315 w 234"/>
                  <a:gd name="T43" fmla="*/ 191 h 341"/>
                  <a:gd name="T44" fmla="*/ 308 w 234"/>
                  <a:gd name="T45" fmla="*/ 162 h 341"/>
                  <a:gd name="T46" fmla="*/ 296 w 234"/>
                  <a:gd name="T47" fmla="*/ 145 h 341"/>
                  <a:gd name="T48" fmla="*/ 282 w 234"/>
                  <a:gd name="T49" fmla="*/ 134 h 341"/>
                  <a:gd name="T50" fmla="*/ 262 w 234"/>
                  <a:gd name="T51" fmla="*/ 131 h 341"/>
                  <a:gd name="T52" fmla="*/ 242 w 234"/>
                  <a:gd name="T53" fmla="*/ 131 h 341"/>
                  <a:gd name="T54" fmla="*/ 219 w 234"/>
                  <a:gd name="T55" fmla="*/ 153 h 341"/>
                  <a:gd name="T56" fmla="*/ 207 w 234"/>
                  <a:gd name="T57" fmla="*/ 160 h 341"/>
                  <a:gd name="T58" fmla="*/ 199 w 234"/>
                  <a:gd name="T59" fmla="*/ 162 h 341"/>
                  <a:gd name="T60" fmla="*/ 187 w 234"/>
                  <a:gd name="T61" fmla="*/ 159 h 341"/>
                  <a:gd name="T62" fmla="*/ 185 w 234"/>
                  <a:gd name="T63" fmla="*/ 148 h 341"/>
                  <a:gd name="T64" fmla="*/ 187 w 234"/>
                  <a:gd name="T65" fmla="*/ 141 h 341"/>
                  <a:gd name="T66" fmla="*/ 198 w 234"/>
                  <a:gd name="T67" fmla="*/ 134 h 341"/>
                  <a:gd name="T68" fmla="*/ 205 w 234"/>
                  <a:gd name="T69" fmla="*/ 131 h 341"/>
                  <a:gd name="T70" fmla="*/ 215 w 234"/>
                  <a:gd name="T71" fmla="*/ 129 h 341"/>
                  <a:gd name="T72" fmla="*/ 215 w 234"/>
                  <a:gd name="T73" fmla="*/ 117 h 341"/>
                  <a:gd name="T74" fmla="*/ 239 w 234"/>
                  <a:gd name="T75" fmla="*/ 102 h 341"/>
                  <a:gd name="T76" fmla="*/ 215 w 234"/>
                  <a:gd name="T77" fmla="*/ 58 h 341"/>
                  <a:gd name="T78" fmla="*/ 215 w 234"/>
                  <a:gd name="T79" fmla="*/ 37 h 341"/>
                  <a:gd name="T80" fmla="*/ 174 w 234"/>
                  <a:gd name="T81" fmla="*/ 28 h 341"/>
                  <a:gd name="T82" fmla="*/ 116 w 234"/>
                  <a:gd name="T83" fmla="*/ 0 h 341"/>
                  <a:gd name="T84" fmla="*/ 81 w 234"/>
                  <a:gd name="T85" fmla="*/ 14 h 34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4"/>
                  <a:gd name="T130" fmla="*/ 0 h 341"/>
                  <a:gd name="T131" fmla="*/ 234 w 234"/>
                  <a:gd name="T132" fmla="*/ 341 h 34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4" h="341">
                    <a:moveTo>
                      <a:pt x="59" y="14"/>
                    </a:moveTo>
                    <a:lnTo>
                      <a:pt x="67" y="35"/>
                    </a:lnTo>
                    <a:lnTo>
                      <a:pt x="51" y="48"/>
                    </a:lnTo>
                    <a:lnTo>
                      <a:pt x="50" y="102"/>
                    </a:lnTo>
                    <a:lnTo>
                      <a:pt x="41" y="67"/>
                    </a:lnTo>
                    <a:lnTo>
                      <a:pt x="7" y="101"/>
                    </a:lnTo>
                    <a:lnTo>
                      <a:pt x="0" y="199"/>
                    </a:lnTo>
                    <a:lnTo>
                      <a:pt x="21" y="247"/>
                    </a:lnTo>
                    <a:lnTo>
                      <a:pt x="24" y="272"/>
                    </a:lnTo>
                    <a:lnTo>
                      <a:pt x="25" y="292"/>
                    </a:lnTo>
                    <a:lnTo>
                      <a:pt x="24" y="309"/>
                    </a:lnTo>
                    <a:lnTo>
                      <a:pt x="19" y="341"/>
                    </a:lnTo>
                    <a:lnTo>
                      <a:pt x="111" y="335"/>
                    </a:lnTo>
                    <a:lnTo>
                      <a:pt x="233" y="323"/>
                    </a:lnTo>
                    <a:lnTo>
                      <a:pt x="211" y="316"/>
                    </a:lnTo>
                    <a:lnTo>
                      <a:pt x="199" y="299"/>
                    </a:lnTo>
                    <a:lnTo>
                      <a:pt x="217" y="283"/>
                    </a:lnTo>
                    <a:lnTo>
                      <a:pt x="217" y="265"/>
                    </a:lnTo>
                    <a:lnTo>
                      <a:pt x="208" y="248"/>
                    </a:lnTo>
                    <a:lnTo>
                      <a:pt x="217" y="236"/>
                    </a:lnTo>
                    <a:lnTo>
                      <a:pt x="234" y="238"/>
                    </a:lnTo>
                    <a:lnTo>
                      <a:pt x="230" y="191"/>
                    </a:lnTo>
                    <a:lnTo>
                      <a:pt x="226" y="162"/>
                    </a:lnTo>
                    <a:lnTo>
                      <a:pt x="216" y="145"/>
                    </a:lnTo>
                    <a:lnTo>
                      <a:pt x="206" y="134"/>
                    </a:lnTo>
                    <a:lnTo>
                      <a:pt x="191" y="131"/>
                    </a:lnTo>
                    <a:lnTo>
                      <a:pt x="177" y="131"/>
                    </a:lnTo>
                    <a:lnTo>
                      <a:pt x="161" y="153"/>
                    </a:lnTo>
                    <a:lnTo>
                      <a:pt x="152" y="160"/>
                    </a:lnTo>
                    <a:lnTo>
                      <a:pt x="145" y="162"/>
                    </a:lnTo>
                    <a:lnTo>
                      <a:pt x="137" y="159"/>
                    </a:lnTo>
                    <a:lnTo>
                      <a:pt x="135" y="148"/>
                    </a:lnTo>
                    <a:lnTo>
                      <a:pt x="137" y="141"/>
                    </a:lnTo>
                    <a:lnTo>
                      <a:pt x="144" y="134"/>
                    </a:lnTo>
                    <a:lnTo>
                      <a:pt x="151" y="131"/>
                    </a:lnTo>
                    <a:lnTo>
                      <a:pt x="157" y="129"/>
                    </a:lnTo>
                    <a:lnTo>
                      <a:pt x="157" y="117"/>
                    </a:lnTo>
                    <a:lnTo>
                      <a:pt x="175" y="102"/>
                    </a:lnTo>
                    <a:lnTo>
                      <a:pt x="157" y="58"/>
                    </a:lnTo>
                    <a:lnTo>
                      <a:pt x="157" y="37"/>
                    </a:lnTo>
                    <a:lnTo>
                      <a:pt x="128" y="28"/>
                    </a:lnTo>
                    <a:lnTo>
                      <a:pt x="85" y="0"/>
                    </a:lnTo>
                    <a:lnTo>
                      <a:pt x="59" y="14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4" name="Freeform 703"/>
              <p:cNvSpPr>
                <a:spLocks/>
              </p:cNvSpPr>
              <p:nvPr/>
            </p:nvSpPr>
            <p:spPr bwMode="gray">
              <a:xfrm>
                <a:off x="6710082" y="4090988"/>
                <a:ext cx="619090" cy="485775"/>
              </a:xfrm>
              <a:custGeom>
                <a:avLst/>
                <a:gdLst>
                  <a:gd name="T0" fmla="*/ 15 w 300"/>
                  <a:gd name="T1" fmla="*/ 46 h 255"/>
                  <a:gd name="T2" fmla="*/ 48 w 300"/>
                  <a:gd name="T3" fmla="*/ 21 h 255"/>
                  <a:gd name="T4" fmla="*/ 171 w 300"/>
                  <a:gd name="T5" fmla="*/ 0 h 255"/>
                  <a:gd name="T6" fmla="*/ 210 w 300"/>
                  <a:gd name="T7" fmla="*/ 14 h 255"/>
                  <a:gd name="T8" fmla="*/ 288 w 300"/>
                  <a:gd name="T9" fmla="*/ 4 h 255"/>
                  <a:gd name="T10" fmla="*/ 353 w 300"/>
                  <a:gd name="T11" fmla="*/ 40 h 255"/>
                  <a:gd name="T12" fmla="*/ 413 w 300"/>
                  <a:gd name="T13" fmla="*/ 68 h 255"/>
                  <a:gd name="T14" fmla="*/ 380 w 300"/>
                  <a:gd name="T15" fmla="*/ 145 h 255"/>
                  <a:gd name="T16" fmla="*/ 331 w 300"/>
                  <a:gd name="T17" fmla="*/ 183 h 255"/>
                  <a:gd name="T18" fmla="*/ 276 w 300"/>
                  <a:gd name="T19" fmla="*/ 195 h 255"/>
                  <a:gd name="T20" fmla="*/ 286 w 300"/>
                  <a:gd name="T21" fmla="*/ 226 h 255"/>
                  <a:gd name="T22" fmla="*/ 253 w 300"/>
                  <a:gd name="T23" fmla="*/ 255 h 255"/>
                  <a:gd name="T24" fmla="*/ 192 w 300"/>
                  <a:gd name="T25" fmla="*/ 183 h 255"/>
                  <a:gd name="T26" fmla="*/ 28 w 300"/>
                  <a:gd name="T27" fmla="*/ 68 h 255"/>
                  <a:gd name="T28" fmla="*/ 0 w 300"/>
                  <a:gd name="T29" fmla="*/ 68 h 255"/>
                  <a:gd name="T30" fmla="*/ 15 w 300"/>
                  <a:gd name="T31" fmla="*/ 46 h 25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00"/>
                  <a:gd name="T49" fmla="*/ 0 h 255"/>
                  <a:gd name="T50" fmla="*/ 300 w 300"/>
                  <a:gd name="T51" fmla="*/ 255 h 25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00" h="255">
                    <a:moveTo>
                      <a:pt x="11" y="46"/>
                    </a:moveTo>
                    <a:lnTo>
                      <a:pt x="35" y="21"/>
                    </a:lnTo>
                    <a:lnTo>
                      <a:pt x="125" y="0"/>
                    </a:lnTo>
                    <a:lnTo>
                      <a:pt x="152" y="14"/>
                    </a:lnTo>
                    <a:lnTo>
                      <a:pt x="210" y="4"/>
                    </a:lnTo>
                    <a:lnTo>
                      <a:pt x="257" y="40"/>
                    </a:lnTo>
                    <a:lnTo>
                      <a:pt x="300" y="68"/>
                    </a:lnTo>
                    <a:lnTo>
                      <a:pt x="276" y="145"/>
                    </a:lnTo>
                    <a:lnTo>
                      <a:pt x="240" y="183"/>
                    </a:lnTo>
                    <a:lnTo>
                      <a:pt x="200" y="195"/>
                    </a:lnTo>
                    <a:lnTo>
                      <a:pt x="208" y="226"/>
                    </a:lnTo>
                    <a:lnTo>
                      <a:pt x="184" y="255"/>
                    </a:lnTo>
                    <a:lnTo>
                      <a:pt x="138" y="183"/>
                    </a:lnTo>
                    <a:lnTo>
                      <a:pt x="20" y="68"/>
                    </a:lnTo>
                    <a:lnTo>
                      <a:pt x="0" y="68"/>
                    </a:lnTo>
                    <a:lnTo>
                      <a:pt x="11" y="46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5" name="Freeform 704"/>
              <p:cNvSpPr>
                <a:spLocks/>
              </p:cNvSpPr>
              <p:nvPr/>
            </p:nvSpPr>
            <p:spPr bwMode="gray">
              <a:xfrm>
                <a:off x="6630976" y="3375025"/>
                <a:ext cx="932074" cy="576263"/>
              </a:xfrm>
              <a:custGeom>
                <a:avLst/>
                <a:gdLst>
                  <a:gd name="T0" fmla="*/ 102 w 452"/>
                  <a:gd name="T1" fmla="*/ 211 h 302"/>
                  <a:gd name="T2" fmla="*/ 83 w 452"/>
                  <a:gd name="T3" fmla="*/ 242 h 302"/>
                  <a:gd name="T4" fmla="*/ 57 w 452"/>
                  <a:gd name="T5" fmla="*/ 250 h 302"/>
                  <a:gd name="T6" fmla="*/ 56 w 452"/>
                  <a:gd name="T7" fmla="*/ 270 h 302"/>
                  <a:gd name="T8" fmla="*/ 2 w 452"/>
                  <a:gd name="T9" fmla="*/ 286 h 302"/>
                  <a:gd name="T10" fmla="*/ 0 w 452"/>
                  <a:gd name="T11" fmla="*/ 302 h 302"/>
                  <a:gd name="T12" fmla="*/ 146 w 452"/>
                  <a:gd name="T13" fmla="*/ 282 h 302"/>
                  <a:gd name="T14" fmla="*/ 414 w 452"/>
                  <a:gd name="T15" fmla="*/ 238 h 302"/>
                  <a:gd name="T16" fmla="*/ 619 w 452"/>
                  <a:gd name="T17" fmla="*/ 200 h 302"/>
                  <a:gd name="T18" fmla="*/ 619 w 452"/>
                  <a:gd name="T19" fmla="*/ 169 h 302"/>
                  <a:gd name="T20" fmla="*/ 597 w 452"/>
                  <a:gd name="T21" fmla="*/ 160 h 302"/>
                  <a:gd name="T22" fmla="*/ 578 w 452"/>
                  <a:gd name="T23" fmla="*/ 175 h 302"/>
                  <a:gd name="T24" fmla="*/ 568 w 452"/>
                  <a:gd name="T25" fmla="*/ 134 h 302"/>
                  <a:gd name="T26" fmla="*/ 578 w 452"/>
                  <a:gd name="T27" fmla="*/ 97 h 302"/>
                  <a:gd name="T28" fmla="*/ 501 w 452"/>
                  <a:gd name="T29" fmla="*/ 70 h 302"/>
                  <a:gd name="T30" fmla="*/ 449 w 452"/>
                  <a:gd name="T31" fmla="*/ 77 h 302"/>
                  <a:gd name="T32" fmla="*/ 448 w 452"/>
                  <a:gd name="T33" fmla="*/ 21 h 302"/>
                  <a:gd name="T34" fmla="*/ 396 w 452"/>
                  <a:gd name="T35" fmla="*/ 0 h 302"/>
                  <a:gd name="T36" fmla="*/ 354 w 452"/>
                  <a:gd name="T37" fmla="*/ 13 h 302"/>
                  <a:gd name="T38" fmla="*/ 326 w 452"/>
                  <a:gd name="T39" fmla="*/ 66 h 302"/>
                  <a:gd name="T40" fmla="*/ 278 w 452"/>
                  <a:gd name="T41" fmla="*/ 87 h 302"/>
                  <a:gd name="T42" fmla="*/ 259 w 452"/>
                  <a:gd name="T43" fmla="*/ 170 h 302"/>
                  <a:gd name="T44" fmla="*/ 182 w 452"/>
                  <a:gd name="T45" fmla="*/ 211 h 302"/>
                  <a:gd name="T46" fmla="*/ 118 w 452"/>
                  <a:gd name="T47" fmla="*/ 228 h 302"/>
                  <a:gd name="T48" fmla="*/ 102 w 452"/>
                  <a:gd name="T49" fmla="*/ 211 h 30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52"/>
                  <a:gd name="T76" fmla="*/ 0 h 302"/>
                  <a:gd name="T77" fmla="*/ 452 w 452"/>
                  <a:gd name="T78" fmla="*/ 302 h 30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52" h="302">
                    <a:moveTo>
                      <a:pt x="74" y="211"/>
                    </a:moveTo>
                    <a:lnTo>
                      <a:pt x="61" y="242"/>
                    </a:lnTo>
                    <a:lnTo>
                      <a:pt x="42" y="250"/>
                    </a:lnTo>
                    <a:lnTo>
                      <a:pt x="41" y="270"/>
                    </a:lnTo>
                    <a:lnTo>
                      <a:pt x="2" y="286"/>
                    </a:lnTo>
                    <a:lnTo>
                      <a:pt x="0" y="302"/>
                    </a:lnTo>
                    <a:lnTo>
                      <a:pt x="107" y="282"/>
                    </a:lnTo>
                    <a:lnTo>
                      <a:pt x="302" y="238"/>
                    </a:lnTo>
                    <a:lnTo>
                      <a:pt x="452" y="200"/>
                    </a:lnTo>
                    <a:lnTo>
                      <a:pt x="452" y="169"/>
                    </a:lnTo>
                    <a:lnTo>
                      <a:pt x="435" y="160"/>
                    </a:lnTo>
                    <a:lnTo>
                      <a:pt x="422" y="175"/>
                    </a:lnTo>
                    <a:lnTo>
                      <a:pt x="414" y="134"/>
                    </a:lnTo>
                    <a:lnTo>
                      <a:pt x="422" y="97"/>
                    </a:lnTo>
                    <a:lnTo>
                      <a:pt x="366" y="70"/>
                    </a:lnTo>
                    <a:lnTo>
                      <a:pt x="328" y="77"/>
                    </a:lnTo>
                    <a:lnTo>
                      <a:pt x="327" y="21"/>
                    </a:lnTo>
                    <a:lnTo>
                      <a:pt x="288" y="0"/>
                    </a:lnTo>
                    <a:lnTo>
                      <a:pt x="258" y="13"/>
                    </a:lnTo>
                    <a:lnTo>
                      <a:pt x="238" y="66"/>
                    </a:lnTo>
                    <a:lnTo>
                      <a:pt x="203" y="87"/>
                    </a:lnTo>
                    <a:lnTo>
                      <a:pt x="189" y="170"/>
                    </a:lnTo>
                    <a:lnTo>
                      <a:pt x="132" y="211"/>
                    </a:lnTo>
                    <a:lnTo>
                      <a:pt x="86" y="228"/>
                    </a:lnTo>
                    <a:lnTo>
                      <a:pt x="74" y="211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6" name="Freeform 705"/>
              <p:cNvSpPr>
                <a:spLocks/>
              </p:cNvSpPr>
              <p:nvPr/>
            </p:nvSpPr>
            <p:spPr bwMode="gray">
              <a:xfrm>
                <a:off x="6813264" y="2908300"/>
                <a:ext cx="715393" cy="466725"/>
              </a:xfrm>
              <a:custGeom>
                <a:avLst/>
                <a:gdLst>
                  <a:gd name="T0" fmla="*/ 44 w 347"/>
                  <a:gd name="T1" fmla="*/ 36 h 245"/>
                  <a:gd name="T2" fmla="*/ 0 w 347"/>
                  <a:gd name="T3" fmla="*/ 68 h 245"/>
                  <a:gd name="T4" fmla="*/ 26 w 347"/>
                  <a:gd name="T5" fmla="*/ 187 h 245"/>
                  <a:gd name="T6" fmla="*/ 44 w 347"/>
                  <a:gd name="T7" fmla="*/ 245 h 245"/>
                  <a:gd name="T8" fmla="*/ 126 w 347"/>
                  <a:gd name="T9" fmla="*/ 240 h 245"/>
                  <a:gd name="T10" fmla="*/ 427 w 347"/>
                  <a:gd name="T11" fmla="*/ 195 h 245"/>
                  <a:gd name="T12" fmla="*/ 448 w 347"/>
                  <a:gd name="T13" fmla="*/ 188 h 245"/>
                  <a:gd name="T14" fmla="*/ 478 w 347"/>
                  <a:gd name="T15" fmla="*/ 133 h 245"/>
                  <a:gd name="T16" fmla="*/ 432 w 347"/>
                  <a:gd name="T17" fmla="*/ 103 h 245"/>
                  <a:gd name="T18" fmla="*/ 458 w 347"/>
                  <a:gd name="T19" fmla="*/ 32 h 245"/>
                  <a:gd name="T20" fmla="*/ 424 w 347"/>
                  <a:gd name="T21" fmla="*/ 25 h 245"/>
                  <a:gd name="T22" fmla="*/ 424 w 347"/>
                  <a:gd name="T23" fmla="*/ 7 h 245"/>
                  <a:gd name="T24" fmla="*/ 409 w 347"/>
                  <a:gd name="T25" fmla="*/ 0 h 245"/>
                  <a:gd name="T26" fmla="*/ 59 w 347"/>
                  <a:gd name="T27" fmla="*/ 51 h 245"/>
                  <a:gd name="T28" fmla="*/ 44 w 347"/>
                  <a:gd name="T29" fmla="*/ 36 h 2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7"/>
                  <a:gd name="T46" fmla="*/ 0 h 245"/>
                  <a:gd name="T47" fmla="*/ 347 w 347"/>
                  <a:gd name="T48" fmla="*/ 245 h 24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7" h="245">
                    <a:moveTo>
                      <a:pt x="32" y="36"/>
                    </a:moveTo>
                    <a:lnTo>
                      <a:pt x="0" y="68"/>
                    </a:lnTo>
                    <a:lnTo>
                      <a:pt x="18" y="187"/>
                    </a:lnTo>
                    <a:lnTo>
                      <a:pt x="32" y="245"/>
                    </a:lnTo>
                    <a:lnTo>
                      <a:pt x="91" y="240"/>
                    </a:lnTo>
                    <a:lnTo>
                      <a:pt x="310" y="195"/>
                    </a:lnTo>
                    <a:lnTo>
                      <a:pt x="325" y="188"/>
                    </a:lnTo>
                    <a:lnTo>
                      <a:pt x="347" y="133"/>
                    </a:lnTo>
                    <a:lnTo>
                      <a:pt x="314" y="103"/>
                    </a:lnTo>
                    <a:lnTo>
                      <a:pt x="332" y="32"/>
                    </a:lnTo>
                    <a:lnTo>
                      <a:pt x="307" y="25"/>
                    </a:lnTo>
                    <a:lnTo>
                      <a:pt x="307" y="7"/>
                    </a:lnTo>
                    <a:lnTo>
                      <a:pt x="296" y="0"/>
                    </a:lnTo>
                    <a:lnTo>
                      <a:pt x="42" y="51"/>
                    </a:lnTo>
                    <a:lnTo>
                      <a:pt x="32" y="36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7" name="Freeform 706"/>
              <p:cNvSpPr>
                <a:spLocks/>
              </p:cNvSpPr>
              <p:nvPr/>
            </p:nvSpPr>
            <p:spPr bwMode="gray">
              <a:xfrm>
                <a:off x="6990393" y="3279775"/>
                <a:ext cx="608772" cy="249238"/>
              </a:xfrm>
              <a:custGeom>
                <a:avLst/>
                <a:gdLst>
                  <a:gd name="T0" fmla="*/ 0 w 295"/>
                  <a:gd name="T1" fmla="*/ 45 h 131"/>
                  <a:gd name="T2" fmla="*/ 305 w 295"/>
                  <a:gd name="T3" fmla="*/ 0 h 131"/>
                  <a:gd name="T4" fmla="*/ 356 w 295"/>
                  <a:gd name="T5" fmla="*/ 90 h 131"/>
                  <a:gd name="T6" fmla="*/ 407 w 295"/>
                  <a:gd name="T7" fmla="*/ 80 h 131"/>
                  <a:gd name="T8" fmla="*/ 408 w 295"/>
                  <a:gd name="T9" fmla="*/ 125 h 131"/>
                  <a:gd name="T10" fmla="*/ 364 w 295"/>
                  <a:gd name="T11" fmla="*/ 131 h 131"/>
                  <a:gd name="T12" fmla="*/ 329 w 295"/>
                  <a:gd name="T13" fmla="*/ 102 h 131"/>
                  <a:gd name="T14" fmla="*/ 305 w 295"/>
                  <a:gd name="T15" fmla="*/ 66 h 131"/>
                  <a:gd name="T16" fmla="*/ 299 w 295"/>
                  <a:gd name="T17" fmla="*/ 17 h 131"/>
                  <a:gd name="T18" fmla="*/ 281 w 295"/>
                  <a:gd name="T19" fmla="*/ 42 h 131"/>
                  <a:gd name="T20" fmla="*/ 304 w 295"/>
                  <a:gd name="T21" fmla="*/ 116 h 131"/>
                  <a:gd name="T22" fmla="*/ 213 w 295"/>
                  <a:gd name="T23" fmla="*/ 126 h 131"/>
                  <a:gd name="T24" fmla="*/ 210 w 295"/>
                  <a:gd name="T25" fmla="*/ 72 h 131"/>
                  <a:gd name="T26" fmla="*/ 154 w 295"/>
                  <a:gd name="T27" fmla="*/ 49 h 131"/>
                  <a:gd name="T28" fmla="*/ 110 w 295"/>
                  <a:gd name="T29" fmla="*/ 43 h 131"/>
                  <a:gd name="T30" fmla="*/ 12 w 295"/>
                  <a:gd name="T31" fmla="*/ 80 h 131"/>
                  <a:gd name="T32" fmla="*/ 0 w 295"/>
                  <a:gd name="T33" fmla="*/ 45 h 13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5"/>
                  <a:gd name="T52" fmla="*/ 0 h 131"/>
                  <a:gd name="T53" fmla="*/ 295 w 295"/>
                  <a:gd name="T54" fmla="*/ 131 h 13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5" h="131">
                    <a:moveTo>
                      <a:pt x="0" y="45"/>
                    </a:moveTo>
                    <a:lnTo>
                      <a:pt x="220" y="0"/>
                    </a:lnTo>
                    <a:lnTo>
                      <a:pt x="256" y="90"/>
                    </a:lnTo>
                    <a:lnTo>
                      <a:pt x="294" y="80"/>
                    </a:lnTo>
                    <a:lnTo>
                      <a:pt x="295" y="125"/>
                    </a:lnTo>
                    <a:lnTo>
                      <a:pt x="264" y="131"/>
                    </a:lnTo>
                    <a:lnTo>
                      <a:pt x="237" y="102"/>
                    </a:lnTo>
                    <a:lnTo>
                      <a:pt x="220" y="66"/>
                    </a:lnTo>
                    <a:lnTo>
                      <a:pt x="216" y="17"/>
                    </a:lnTo>
                    <a:lnTo>
                      <a:pt x="203" y="42"/>
                    </a:lnTo>
                    <a:lnTo>
                      <a:pt x="219" y="116"/>
                    </a:lnTo>
                    <a:lnTo>
                      <a:pt x="154" y="126"/>
                    </a:lnTo>
                    <a:lnTo>
                      <a:pt x="152" y="72"/>
                    </a:lnTo>
                    <a:lnTo>
                      <a:pt x="112" y="49"/>
                    </a:lnTo>
                    <a:lnTo>
                      <a:pt x="79" y="43"/>
                    </a:lnTo>
                    <a:lnTo>
                      <a:pt x="8" y="80"/>
                    </a:lnTo>
                    <a:lnTo>
                      <a:pt x="0" y="45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8" name="Freeform 707"/>
              <p:cNvSpPr>
                <a:spLocks/>
              </p:cNvSpPr>
              <p:nvPr/>
            </p:nvSpPr>
            <p:spPr bwMode="gray">
              <a:xfrm>
                <a:off x="2912997" y="2052638"/>
                <a:ext cx="1251937" cy="776287"/>
              </a:xfrm>
              <a:custGeom>
                <a:avLst/>
                <a:gdLst>
                  <a:gd name="T0" fmla="*/ 14 w 607"/>
                  <a:gd name="T1" fmla="*/ 0 h 407"/>
                  <a:gd name="T2" fmla="*/ 179 w 607"/>
                  <a:gd name="T3" fmla="*/ 17 h 407"/>
                  <a:gd name="T4" fmla="*/ 278 w 607"/>
                  <a:gd name="T5" fmla="*/ 27 h 407"/>
                  <a:gd name="T6" fmla="*/ 407 w 607"/>
                  <a:gd name="T7" fmla="*/ 38 h 407"/>
                  <a:gd name="T8" fmla="*/ 527 w 607"/>
                  <a:gd name="T9" fmla="*/ 47 h 407"/>
                  <a:gd name="T10" fmla="*/ 736 w 607"/>
                  <a:gd name="T11" fmla="*/ 59 h 407"/>
                  <a:gd name="T12" fmla="*/ 833 w 607"/>
                  <a:gd name="T13" fmla="*/ 65 h 407"/>
                  <a:gd name="T14" fmla="*/ 830 w 607"/>
                  <a:gd name="T15" fmla="*/ 396 h 407"/>
                  <a:gd name="T16" fmla="*/ 319 w 607"/>
                  <a:gd name="T17" fmla="*/ 362 h 407"/>
                  <a:gd name="T18" fmla="*/ 311 w 607"/>
                  <a:gd name="T19" fmla="*/ 407 h 407"/>
                  <a:gd name="T20" fmla="*/ 289 w 607"/>
                  <a:gd name="T21" fmla="*/ 386 h 407"/>
                  <a:gd name="T22" fmla="*/ 245 w 607"/>
                  <a:gd name="T23" fmla="*/ 389 h 407"/>
                  <a:gd name="T24" fmla="*/ 175 w 607"/>
                  <a:gd name="T25" fmla="*/ 398 h 407"/>
                  <a:gd name="T26" fmla="*/ 166 w 607"/>
                  <a:gd name="T27" fmla="*/ 340 h 407"/>
                  <a:gd name="T28" fmla="*/ 86 w 607"/>
                  <a:gd name="T29" fmla="*/ 294 h 407"/>
                  <a:gd name="T30" fmla="*/ 96 w 607"/>
                  <a:gd name="T31" fmla="*/ 251 h 407"/>
                  <a:gd name="T32" fmla="*/ 104 w 607"/>
                  <a:gd name="T33" fmla="*/ 215 h 407"/>
                  <a:gd name="T34" fmla="*/ 0 w 607"/>
                  <a:gd name="T35" fmla="*/ 101 h 407"/>
                  <a:gd name="T36" fmla="*/ 14 w 607"/>
                  <a:gd name="T37" fmla="*/ 0 h 40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07"/>
                  <a:gd name="T58" fmla="*/ 0 h 407"/>
                  <a:gd name="T59" fmla="*/ 607 w 607"/>
                  <a:gd name="T60" fmla="*/ 407 h 40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07" h="407">
                    <a:moveTo>
                      <a:pt x="10" y="0"/>
                    </a:moveTo>
                    <a:lnTo>
                      <a:pt x="129" y="17"/>
                    </a:lnTo>
                    <a:lnTo>
                      <a:pt x="202" y="27"/>
                    </a:lnTo>
                    <a:lnTo>
                      <a:pt x="297" y="38"/>
                    </a:lnTo>
                    <a:lnTo>
                      <a:pt x="384" y="47"/>
                    </a:lnTo>
                    <a:lnTo>
                      <a:pt x="536" y="59"/>
                    </a:lnTo>
                    <a:lnTo>
                      <a:pt x="607" y="65"/>
                    </a:lnTo>
                    <a:lnTo>
                      <a:pt x="605" y="396"/>
                    </a:lnTo>
                    <a:lnTo>
                      <a:pt x="233" y="362"/>
                    </a:lnTo>
                    <a:lnTo>
                      <a:pt x="226" y="407"/>
                    </a:lnTo>
                    <a:lnTo>
                      <a:pt x="211" y="386"/>
                    </a:lnTo>
                    <a:lnTo>
                      <a:pt x="178" y="389"/>
                    </a:lnTo>
                    <a:lnTo>
                      <a:pt x="128" y="398"/>
                    </a:lnTo>
                    <a:lnTo>
                      <a:pt x="120" y="340"/>
                    </a:lnTo>
                    <a:lnTo>
                      <a:pt x="62" y="294"/>
                    </a:lnTo>
                    <a:lnTo>
                      <a:pt x="70" y="251"/>
                    </a:lnTo>
                    <a:lnTo>
                      <a:pt x="76" y="215"/>
                    </a:lnTo>
                    <a:lnTo>
                      <a:pt x="0" y="10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09" name="Freeform 708"/>
              <p:cNvSpPr>
                <a:spLocks/>
              </p:cNvSpPr>
              <p:nvPr/>
            </p:nvSpPr>
            <p:spPr bwMode="gray">
              <a:xfrm>
                <a:off x="5102169" y="3459163"/>
                <a:ext cx="832332" cy="679450"/>
              </a:xfrm>
              <a:custGeom>
                <a:avLst/>
                <a:gdLst>
                  <a:gd name="T0" fmla="*/ 0 w 403"/>
                  <a:gd name="T1" fmla="*/ 12 h 357"/>
                  <a:gd name="T2" fmla="*/ 241 w 403"/>
                  <a:gd name="T3" fmla="*/ 0 h 357"/>
                  <a:gd name="T4" fmla="*/ 294 w 403"/>
                  <a:gd name="T5" fmla="*/ 0 h 357"/>
                  <a:gd name="T6" fmla="*/ 331 w 403"/>
                  <a:gd name="T7" fmla="*/ 11 h 357"/>
                  <a:gd name="T8" fmla="*/ 312 w 403"/>
                  <a:gd name="T9" fmla="*/ 42 h 357"/>
                  <a:gd name="T10" fmla="*/ 382 w 403"/>
                  <a:gd name="T11" fmla="*/ 92 h 357"/>
                  <a:gd name="T12" fmla="*/ 404 w 403"/>
                  <a:gd name="T13" fmla="*/ 135 h 357"/>
                  <a:gd name="T14" fmla="*/ 446 w 403"/>
                  <a:gd name="T15" fmla="*/ 124 h 357"/>
                  <a:gd name="T16" fmla="*/ 445 w 403"/>
                  <a:gd name="T17" fmla="*/ 184 h 357"/>
                  <a:gd name="T18" fmla="*/ 486 w 403"/>
                  <a:gd name="T19" fmla="*/ 202 h 357"/>
                  <a:gd name="T20" fmla="*/ 505 w 403"/>
                  <a:gd name="T21" fmla="*/ 254 h 357"/>
                  <a:gd name="T22" fmla="*/ 537 w 403"/>
                  <a:gd name="T23" fmla="*/ 259 h 357"/>
                  <a:gd name="T24" fmla="*/ 553 w 403"/>
                  <a:gd name="T25" fmla="*/ 281 h 357"/>
                  <a:gd name="T26" fmla="*/ 515 w 403"/>
                  <a:gd name="T27" fmla="*/ 312 h 357"/>
                  <a:gd name="T28" fmla="*/ 503 w 403"/>
                  <a:gd name="T29" fmla="*/ 347 h 357"/>
                  <a:gd name="T30" fmla="*/ 449 w 403"/>
                  <a:gd name="T31" fmla="*/ 357 h 357"/>
                  <a:gd name="T32" fmla="*/ 463 w 403"/>
                  <a:gd name="T33" fmla="*/ 318 h 357"/>
                  <a:gd name="T34" fmla="*/ 256 w 403"/>
                  <a:gd name="T35" fmla="*/ 332 h 357"/>
                  <a:gd name="T36" fmla="*/ 108 w 403"/>
                  <a:gd name="T37" fmla="*/ 346 h 357"/>
                  <a:gd name="T38" fmla="*/ 98 w 403"/>
                  <a:gd name="T39" fmla="*/ 309 h 357"/>
                  <a:gd name="T40" fmla="*/ 89 w 403"/>
                  <a:gd name="T41" fmla="*/ 194 h 357"/>
                  <a:gd name="T42" fmla="*/ 88 w 403"/>
                  <a:gd name="T43" fmla="*/ 132 h 357"/>
                  <a:gd name="T44" fmla="*/ 38 w 403"/>
                  <a:gd name="T45" fmla="*/ 104 h 357"/>
                  <a:gd name="T46" fmla="*/ 56 w 403"/>
                  <a:gd name="T47" fmla="*/ 78 h 357"/>
                  <a:gd name="T48" fmla="*/ 31 w 403"/>
                  <a:gd name="T49" fmla="*/ 64 h 357"/>
                  <a:gd name="T50" fmla="*/ 0 w 403"/>
                  <a:gd name="T51" fmla="*/ 12 h 35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03"/>
                  <a:gd name="T79" fmla="*/ 0 h 357"/>
                  <a:gd name="T80" fmla="*/ 403 w 403"/>
                  <a:gd name="T81" fmla="*/ 357 h 35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03" h="357">
                    <a:moveTo>
                      <a:pt x="0" y="12"/>
                    </a:moveTo>
                    <a:lnTo>
                      <a:pt x="176" y="0"/>
                    </a:lnTo>
                    <a:lnTo>
                      <a:pt x="214" y="0"/>
                    </a:lnTo>
                    <a:lnTo>
                      <a:pt x="242" y="11"/>
                    </a:lnTo>
                    <a:lnTo>
                      <a:pt x="227" y="42"/>
                    </a:lnTo>
                    <a:lnTo>
                      <a:pt x="278" y="92"/>
                    </a:lnTo>
                    <a:lnTo>
                      <a:pt x="295" y="135"/>
                    </a:lnTo>
                    <a:lnTo>
                      <a:pt x="325" y="124"/>
                    </a:lnTo>
                    <a:lnTo>
                      <a:pt x="324" y="184"/>
                    </a:lnTo>
                    <a:lnTo>
                      <a:pt x="355" y="202"/>
                    </a:lnTo>
                    <a:lnTo>
                      <a:pt x="369" y="254"/>
                    </a:lnTo>
                    <a:lnTo>
                      <a:pt x="391" y="259"/>
                    </a:lnTo>
                    <a:lnTo>
                      <a:pt x="403" y="281"/>
                    </a:lnTo>
                    <a:lnTo>
                      <a:pt x="376" y="312"/>
                    </a:lnTo>
                    <a:lnTo>
                      <a:pt x="367" y="347"/>
                    </a:lnTo>
                    <a:lnTo>
                      <a:pt x="328" y="357"/>
                    </a:lnTo>
                    <a:lnTo>
                      <a:pt x="338" y="318"/>
                    </a:lnTo>
                    <a:lnTo>
                      <a:pt x="187" y="332"/>
                    </a:lnTo>
                    <a:lnTo>
                      <a:pt x="79" y="346"/>
                    </a:lnTo>
                    <a:lnTo>
                      <a:pt x="72" y="309"/>
                    </a:lnTo>
                    <a:lnTo>
                      <a:pt x="65" y="194"/>
                    </a:lnTo>
                    <a:lnTo>
                      <a:pt x="64" y="132"/>
                    </a:lnTo>
                    <a:lnTo>
                      <a:pt x="28" y="104"/>
                    </a:lnTo>
                    <a:lnTo>
                      <a:pt x="41" y="78"/>
                    </a:lnTo>
                    <a:lnTo>
                      <a:pt x="23" y="64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0" name="Freeform 709"/>
              <p:cNvSpPr>
                <a:spLocks/>
              </p:cNvSpPr>
              <p:nvPr/>
            </p:nvSpPr>
            <p:spPr bwMode="gray">
              <a:xfrm>
                <a:off x="6013606" y="3173413"/>
                <a:ext cx="405848" cy="663575"/>
              </a:xfrm>
              <a:custGeom>
                <a:avLst/>
                <a:gdLst>
                  <a:gd name="T0" fmla="*/ 0 w 197"/>
                  <a:gd name="T1" fmla="*/ 25 h 348"/>
                  <a:gd name="T2" fmla="*/ 31 w 197"/>
                  <a:gd name="T3" fmla="*/ 38 h 348"/>
                  <a:gd name="T4" fmla="*/ 62 w 197"/>
                  <a:gd name="T5" fmla="*/ 35 h 348"/>
                  <a:gd name="T6" fmla="*/ 72 w 197"/>
                  <a:gd name="T7" fmla="*/ 28 h 348"/>
                  <a:gd name="T8" fmla="*/ 80 w 197"/>
                  <a:gd name="T9" fmla="*/ 7 h 348"/>
                  <a:gd name="T10" fmla="*/ 208 w 197"/>
                  <a:gd name="T11" fmla="*/ 0 h 348"/>
                  <a:gd name="T12" fmla="*/ 269 w 197"/>
                  <a:gd name="T13" fmla="*/ 246 h 348"/>
                  <a:gd name="T14" fmla="*/ 265 w 197"/>
                  <a:gd name="T15" fmla="*/ 243 h 348"/>
                  <a:gd name="T16" fmla="*/ 219 w 197"/>
                  <a:gd name="T17" fmla="*/ 257 h 348"/>
                  <a:gd name="T18" fmla="*/ 188 w 197"/>
                  <a:gd name="T19" fmla="*/ 323 h 348"/>
                  <a:gd name="T20" fmla="*/ 142 w 197"/>
                  <a:gd name="T21" fmla="*/ 314 h 348"/>
                  <a:gd name="T22" fmla="*/ 89 w 197"/>
                  <a:gd name="T23" fmla="*/ 339 h 348"/>
                  <a:gd name="T24" fmla="*/ 17 w 197"/>
                  <a:gd name="T25" fmla="*/ 348 h 348"/>
                  <a:gd name="T26" fmla="*/ 49 w 197"/>
                  <a:gd name="T27" fmla="*/ 283 h 348"/>
                  <a:gd name="T28" fmla="*/ 35 w 197"/>
                  <a:gd name="T29" fmla="*/ 247 h 348"/>
                  <a:gd name="T30" fmla="*/ 0 w 197"/>
                  <a:gd name="T31" fmla="*/ 25 h 34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7"/>
                  <a:gd name="T49" fmla="*/ 0 h 348"/>
                  <a:gd name="T50" fmla="*/ 197 w 197"/>
                  <a:gd name="T51" fmla="*/ 348 h 34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7" h="348">
                    <a:moveTo>
                      <a:pt x="0" y="25"/>
                    </a:moveTo>
                    <a:lnTo>
                      <a:pt x="23" y="38"/>
                    </a:lnTo>
                    <a:lnTo>
                      <a:pt x="45" y="35"/>
                    </a:lnTo>
                    <a:lnTo>
                      <a:pt x="53" y="28"/>
                    </a:lnTo>
                    <a:lnTo>
                      <a:pt x="58" y="7"/>
                    </a:lnTo>
                    <a:lnTo>
                      <a:pt x="153" y="0"/>
                    </a:lnTo>
                    <a:lnTo>
                      <a:pt x="197" y="246"/>
                    </a:lnTo>
                    <a:lnTo>
                      <a:pt x="194" y="243"/>
                    </a:lnTo>
                    <a:lnTo>
                      <a:pt x="161" y="257"/>
                    </a:lnTo>
                    <a:lnTo>
                      <a:pt x="138" y="323"/>
                    </a:lnTo>
                    <a:lnTo>
                      <a:pt x="104" y="314"/>
                    </a:lnTo>
                    <a:lnTo>
                      <a:pt x="65" y="339"/>
                    </a:lnTo>
                    <a:lnTo>
                      <a:pt x="13" y="348"/>
                    </a:lnTo>
                    <a:lnTo>
                      <a:pt x="36" y="283"/>
                    </a:lnTo>
                    <a:lnTo>
                      <a:pt x="26" y="247"/>
                    </a:lnTo>
                    <a:lnTo>
                      <a:pt x="0" y="25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1" name="Freeform 710"/>
              <p:cNvSpPr>
                <a:spLocks/>
              </p:cNvSpPr>
              <p:nvPr/>
            </p:nvSpPr>
            <p:spPr bwMode="gray">
              <a:xfrm>
                <a:off x="6328310" y="3038475"/>
                <a:ext cx="522787" cy="598488"/>
              </a:xfrm>
              <a:custGeom>
                <a:avLst/>
                <a:gdLst>
                  <a:gd name="T0" fmla="*/ 0 w 253"/>
                  <a:gd name="T1" fmla="*/ 71 h 314"/>
                  <a:gd name="T2" fmla="*/ 156 w 253"/>
                  <a:gd name="T3" fmla="*/ 59 h 314"/>
                  <a:gd name="T4" fmla="*/ 188 w 253"/>
                  <a:gd name="T5" fmla="*/ 64 h 314"/>
                  <a:gd name="T6" fmla="*/ 264 w 253"/>
                  <a:gd name="T7" fmla="*/ 37 h 314"/>
                  <a:gd name="T8" fmla="*/ 280 w 253"/>
                  <a:gd name="T9" fmla="*/ 12 h 314"/>
                  <a:gd name="T10" fmla="*/ 325 w 253"/>
                  <a:gd name="T11" fmla="*/ 0 h 314"/>
                  <a:gd name="T12" fmla="*/ 349 w 253"/>
                  <a:gd name="T13" fmla="*/ 119 h 314"/>
                  <a:gd name="T14" fmla="*/ 330 w 253"/>
                  <a:gd name="T15" fmla="*/ 132 h 314"/>
                  <a:gd name="T16" fmla="*/ 335 w 253"/>
                  <a:gd name="T17" fmla="*/ 214 h 314"/>
                  <a:gd name="T18" fmla="*/ 300 w 253"/>
                  <a:gd name="T19" fmla="*/ 221 h 314"/>
                  <a:gd name="T20" fmla="*/ 280 w 253"/>
                  <a:gd name="T21" fmla="*/ 267 h 314"/>
                  <a:gd name="T22" fmla="*/ 253 w 253"/>
                  <a:gd name="T23" fmla="*/ 261 h 314"/>
                  <a:gd name="T24" fmla="*/ 245 w 253"/>
                  <a:gd name="T25" fmla="*/ 314 h 314"/>
                  <a:gd name="T26" fmla="*/ 204 w 253"/>
                  <a:gd name="T27" fmla="*/ 292 h 314"/>
                  <a:gd name="T28" fmla="*/ 128 w 253"/>
                  <a:gd name="T29" fmla="*/ 306 h 314"/>
                  <a:gd name="T30" fmla="*/ 95 w 253"/>
                  <a:gd name="T31" fmla="*/ 286 h 314"/>
                  <a:gd name="T32" fmla="*/ 52 w 253"/>
                  <a:gd name="T33" fmla="*/ 285 h 314"/>
                  <a:gd name="T34" fmla="*/ 29 w 253"/>
                  <a:gd name="T35" fmla="*/ 197 h 314"/>
                  <a:gd name="T36" fmla="*/ 0 w 253"/>
                  <a:gd name="T37" fmla="*/ 71 h 3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3"/>
                  <a:gd name="T58" fmla="*/ 0 h 314"/>
                  <a:gd name="T59" fmla="*/ 253 w 253"/>
                  <a:gd name="T60" fmla="*/ 314 h 31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3" h="314">
                    <a:moveTo>
                      <a:pt x="0" y="71"/>
                    </a:moveTo>
                    <a:lnTo>
                      <a:pt x="114" y="59"/>
                    </a:lnTo>
                    <a:lnTo>
                      <a:pt x="138" y="64"/>
                    </a:lnTo>
                    <a:lnTo>
                      <a:pt x="192" y="37"/>
                    </a:lnTo>
                    <a:lnTo>
                      <a:pt x="204" y="12"/>
                    </a:lnTo>
                    <a:lnTo>
                      <a:pt x="236" y="0"/>
                    </a:lnTo>
                    <a:lnTo>
                      <a:pt x="253" y="119"/>
                    </a:lnTo>
                    <a:lnTo>
                      <a:pt x="240" y="132"/>
                    </a:lnTo>
                    <a:lnTo>
                      <a:pt x="243" y="214"/>
                    </a:lnTo>
                    <a:lnTo>
                      <a:pt x="218" y="221"/>
                    </a:lnTo>
                    <a:lnTo>
                      <a:pt x="204" y="267"/>
                    </a:lnTo>
                    <a:lnTo>
                      <a:pt x="184" y="261"/>
                    </a:lnTo>
                    <a:lnTo>
                      <a:pt x="178" y="314"/>
                    </a:lnTo>
                    <a:lnTo>
                      <a:pt x="149" y="292"/>
                    </a:lnTo>
                    <a:lnTo>
                      <a:pt x="93" y="306"/>
                    </a:lnTo>
                    <a:lnTo>
                      <a:pt x="69" y="286"/>
                    </a:lnTo>
                    <a:lnTo>
                      <a:pt x="38" y="285"/>
                    </a:lnTo>
                    <a:lnTo>
                      <a:pt x="21" y="197"/>
                    </a:lnTo>
                    <a:lnTo>
                      <a:pt x="0" y="71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2" name="Freeform 711"/>
              <p:cNvSpPr>
                <a:spLocks/>
              </p:cNvSpPr>
              <p:nvPr/>
            </p:nvSpPr>
            <p:spPr bwMode="gray">
              <a:xfrm>
                <a:off x="5865713" y="3579813"/>
                <a:ext cx="918317" cy="506412"/>
              </a:xfrm>
              <a:custGeom>
                <a:avLst/>
                <a:gdLst>
                  <a:gd name="T0" fmla="*/ 0 w 445"/>
                  <a:gd name="T1" fmla="*/ 266 h 266"/>
                  <a:gd name="T2" fmla="*/ 149 w 445"/>
                  <a:gd name="T3" fmla="*/ 249 h 266"/>
                  <a:gd name="T4" fmla="*/ 149 w 445"/>
                  <a:gd name="T5" fmla="*/ 237 h 266"/>
                  <a:gd name="T6" fmla="*/ 509 w 445"/>
                  <a:gd name="T7" fmla="*/ 199 h 266"/>
                  <a:gd name="T8" fmla="*/ 516 w 445"/>
                  <a:gd name="T9" fmla="*/ 179 h 266"/>
                  <a:gd name="T10" fmla="*/ 566 w 445"/>
                  <a:gd name="T11" fmla="*/ 163 h 266"/>
                  <a:gd name="T12" fmla="*/ 575 w 445"/>
                  <a:gd name="T13" fmla="*/ 142 h 266"/>
                  <a:gd name="T14" fmla="*/ 596 w 445"/>
                  <a:gd name="T15" fmla="*/ 135 h 266"/>
                  <a:gd name="T16" fmla="*/ 612 w 445"/>
                  <a:gd name="T17" fmla="*/ 103 h 266"/>
                  <a:gd name="T18" fmla="*/ 563 w 445"/>
                  <a:gd name="T19" fmla="*/ 72 h 266"/>
                  <a:gd name="T20" fmla="*/ 555 w 445"/>
                  <a:gd name="T21" fmla="*/ 29 h 266"/>
                  <a:gd name="T22" fmla="*/ 516 w 445"/>
                  <a:gd name="T23" fmla="*/ 8 h 266"/>
                  <a:gd name="T24" fmla="*/ 434 w 445"/>
                  <a:gd name="T25" fmla="*/ 20 h 266"/>
                  <a:gd name="T26" fmla="*/ 398 w 445"/>
                  <a:gd name="T27" fmla="*/ 1 h 266"/>
                  <a:gd name="T28" fmla="*/ 363 w 445"/>
                  <a:gd name="T29" fmla="*/ 0 h 266"/>
                  <a:gd name="T30" fmla="*/ 368 w 445"/>
                  <a:gd name="T31" fmla="*/ 29 h 266"/>
                  <a:gd name="T32" fmla="*/ 320 w 445"/>
                  <a:gd name="T33" fmla="*/ 44 h 266"/>
                  <a:gd name="T34" fmla="*/ 286 w 445"/>
                  <a:gd name="T35" fmla="*/ 110 h 266"/>
                  <a:gd name="T36" fmla="*/ 242 w 445"/>
                  <a:gd name="T37" fmla="*/ 100 h 266"/>
                  <a:gd name="T38" fmla="*/ 186 w 445"/>
                  <a:gd name="T39" fmla="*/ 124 h 266"/>
                  <a:gd name="T40" fmla="*/ 117 w 445"/>
                  <a:gd name="T41" fmla="*/ 134 h 266"/>
                  <a:gd name="T42" fmla="*/ 117 w 445"/>
                  <a:gd name="T43" fmla="*/ 171 h 266"/>
                  <a:gd name="T44" fmla="*/ 82 w 445"/>
                  <a:gd name="T45" fmla="*/ 170 h 266"/>
                  <a:gd name="T46" fmla="*/ 83 w 445"/>
                  <a:gd name="T47" fmla="*/ 203 h 266"/>
                  <a:gd name="T48" fmla="*/ 48 w 445"/>
                  <a:gd name="T49" fmla="*/ 190 h 266"/>
                  <a:gd name="T50" fmla="*/ 28 w 445"/>
                  <a:gd name="T51" fmla="*/ 196 h 266"/>
                  <a:gd name="T52" fmla="*/ 45 w 445"/>
                  <a:gd name="T53" fmla="*/ 218 h 266"/>
                  <a:gd name="T54" fmla="*/ 5 w 445"/>
                  <a:gd name="T55" fmla="*/ 248 h 266"/>
                  <a:gd name="T56" fmla="*/ 0 w 445"/>
                  <a:gd name="T57" fmla="*/ 266 h 26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45"/>
                  <a:gd name="T88" fmla="*/ 0 h 266"/>
                  <a:gd name="T89" fmla="*/ 445 w 445"/>
                  <a:gd name="T90" fmla="*/ 266 h 26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45" h="266">
                    <a:moveTo>
                      <a:pt x="0" y="266"/>
                    </a:moveTo>
                    <a:lnTo>
                      <a:pt x="108" y="249"/>
                    </a:lnTo>
                    <a:lnTo>
                      <a:pt x="108" y="237"/>
                    </a:lnTo>
                    <a:lnTo>
                      <a:pt x="370" y="199"/>
                    </a:lnTo>
                    <a:lnTo>
                      <a:pt x="374" y="179"/>
                    </a:lnTo>
                    <a:lnTo>
                      <a:pt x="412" y="163"/>
                    </a:lnTo>
                    <a:lnTo>
                      <a:pt x="417" y="142"/>
                    </a:lnTo>
                    <a:lnTo>
                      <a:pt x="433" y="135"/>
                    </a:lnTo>
                    <a:lnTo>
                      <a:pt x="445" y="103"/>
                    </a:lnTo>
                    <a:lnTo>
                      <a:pt x="409" y="72"/>
                    </a:lnTo>
                    <a:lnTo>
                      <a:pt x="403" y="29"/>
                    </a:lnTo>
                    <a:lnTo>
                      <a:pt x="374" y="8"/>
                    </a:lnTo>
                    <a:lnTo>
                      <a:pt x="316" y="20"/>
                    </a:lnTo>
                    <a:lnTo>
                      <a:pt x="289" y="1"/>
                    </a:lnTo>
                    <a:lnTo>
                      <a:pt x="263" y="0"/>
                    </a:lnTo>
                    <a:lnTo>
                      <a:pt x="268" y="29"/>
                    </a:lnTo>
                    <a:lnTo>
                      <a:pt x="232" y="44"/>
                    </a:lnTo>
                    <a:lnTo>
                      <a:pt x="208" y="110"/>
                    </a:lnTo>
                    <a:lnTo>
                      <a:pt x="175" y="100"/>
                    </a:lnTo>
                    <a:lnTo>
                      <a:pt x="136" y="124"/>
                    </a:lnTo>
                    <a:lnTo>
                      <a:pt x="85" y="134"/>
                    </a:lnTo>
                    <a:lnTo>
                      <a:pt x="85" y="171"/>
                    </a:lnTo>
                    <a:lnTo>
                      <a:pt x="60" y="170"/>
                    </a:lnTo>
                    <a:lnTo>
                      <a:pt x="61" y="203"/>
                    </a:lnTo>
                    <a:lnTo>
                      <a:pt x="35" y="190"/>
                    </a:lnTo>
                    <a:lnTo>
                      <a:pt x="20" y="196"/>
                    </a:lnTo>
                    <a:lnTo>
                      <a:pt x="33" y="218"/>
                    </a:lnTo>
                    <a:lnTo>
                      <a:pt x="5" y="248"/>
                    </a:lnTo>
                    <a:lnTo>
                      <a:pt x="0" y="266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3" name="Freeform 712"/>
              <p:cNvSpPr>
                <a:spLocks/>
              </p:cNvSpPr>
              <p:nvPr/>
            </p:nvSpPr>
            <p:spPr bwMode="gray">
              <a:xfrm>
                <a:off x="5802084" y="3905250"/>
                <a:ext cx="1059332" cy="384175"/>
              </a:xfrm>
              <a:custGeom>
                <a:avLst/>
                <a:gdLst>
                  <a:gd name="T0" fmla="*/ 43 w 513"/>
                  <a:gd name="T1" fmla="*/ 92 h 202"/>
                  <a:gd name="T2" fmla="*/ 43 w 513"/>
                  <a:gd name="T3" fmla="*/ 96 h 202"/>
                  <a:gd name="T4" fmla="*/ 30 w 513"/>
                  <a:gd name="T5" fmla="*/ 115 h 202"/>
                  <a:gd name="T6" fmla="*/ 44 w 513"/>
                  <a:gd name="T7" fmla="*/ 140 h 202"/>
                  <a:gd name="T8" fmla="*/ 0 w 513"/>
                  <a:gd name="T9" fmla="*/ 163 h 202"/>
                  <a:gd name="T10" fmla="*/ 11 w 513"/>
                  <a:gd name="T11" fmla="*/ 202 h 202"/>
                  <a:gd name="T12" fmla="*/ 196 w 513"/>
                  <a:gd name="T13" fmla="*/ 190 h 202"/>
                  <a:gd name="T14" fmla="*/ 415 w 513"/>
                  <a:gd name="T15" fmla="*/ 170 h 202"/>
                  <a:gd name="T16" fmla="*/ 527 w 513"/>
                  <a:gd name="T17" fmla="*/ 154 h 202"/>
                  <a:gd name="T18" fmla="*/ 548 w 513"/>
                  <a:gd name="T19" fmla="*/ 103 h 202"/>
                  <a:gd name="T20" fmla="*/ 589 w 513"/>
                  <a:gd name="T21" fmla="*/ 100 h 202"/>
                  <a:gd name="T22" fmla="*/ 709 w 513"/>
                  <a:gd name="T23" fmla="*/ 0 h 202"/>
                  <a:gd name="T24" fmla="*/ 552 w 513"/>
                  <a:gd name="T25" fmla="*/ 25 h 202"/>
                  <a:gd name="T26" fmla="*/ 185 w 513"/>
                  <a:gd name="T27" fmla="*/ 66 h 202"/>
                  <a:gd name="T28" fmla="*/ 188 w 513"/>
                  <a:gd name="T29" fmla="*/ 78 h 202"/>
                  <a:gd name="T30" fmla="*/ 43 w 513"/>
                  <a:gd name="T31" fmla="*/ 92 h 20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13"/>
                  <a:gd name="T49" fmla="*/ 0 h 202"/>
                  <a:gd name="T50" fmla="*/ 513 w 513"/>
                  <a:gd name="T51" fmla="*/ 202 h 20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13" h="202">
                    <a:moveTo>
                      <a:pt x="31" y="92"/>
                    </a:moveTo>
                    <a:lnTo>
                      <a:pt x="31" y="96"/>
                    </a:lnTo>
                    <a:lnTo>
                      <a:pt x="22" y="115"/>
                    </a:lnTo>
                    <a:lnTo>
                      <a:pt x="32" y="140"/>
                    </a:lnTo>
                    <a:lnTo>
                      <a:pt x="0" y="163"/>
                    </a:lnTo>
                    <a:lnTo>
                      <a:pt x="7" y="202"/>
                    </a:lnTo>
                    <a:lnTo>
                      <a:pt x="142" y="190"/>
                    </a:lnTo>
                    <a:lnTo>
                      <a:pt x="301" y="170"/>
                    </a:lnTo>
                    <a:lnTo>
                      <a:pt x="381" y="154"/>
                    </a:lnTo>
                    <a:lnTo>
                      <a:pt x="398" y="103"/>
                    </a:lnTo>
                    <a:lnTo>
                      <a:pt x="426" y="100"/>
                    </a:lnTo>
                    <a:lnTo>
                      <a:pt x="513" y="0"/>
                    </a:lnTo>
                    <a:lnTo>
                      <a:pt x="400" y="25"/>
                    </a:lnTo>
                    <a:lnTo>
                      <a:pt x="135" y="66"/>
                    </a:lnTo>
                    <a:lnTo>
                      <a:pt x="137" y="78"/>
                    </a:lnTo>
                    <a:lnTo>
                      <a:pt x="31" y="92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4" name="Freeform 713"/>
              <p:cNvSpPr>
                <a:spLocks/>
              </p:cNvSpPr>
              <p:nvPr/>
            </p:nvSpPr>
            <p:spPr bwMode="gray">
              <a:xfrm>
                <a:off x="6269840" y="4787900"/>
                <a:ext cx="1159074" cy="777875"/>
              </a:xfrm>
              <a:custGeom>
                <a:avLst/>
                <a:gdLst>
                  <a:gd name="T0" fmla="*/ 0 w 561"/>
                  <a:gd name="T1" fmla="*/ 39 h 409"/>
                  <a:gd name="T2" fmla="*/ 212 w 561"/>
                  <a:gd name="T3" fmla="*/ 23 h 409"/>
                  <a:gd name="T4" fmla="*/ 234 w 561"/>
                  <a:gd name="T5" fmla="*/ 50 h 409"/>
                  <a:gd name="T6" fmla="*/ 463 w 561"/>
                  <a:gd name="T7" fmla="*/ 23 h 409"/>
                  <a:gd name="T8" fmla="*/ 502 w 561"/>
                  <a:gd name="T9" fmla="*/ 45 h 409"/>
                  <a:gd name="T10" fmla="*/ 502 w 561"/>
                  <a:gd name="T11" fmla="*/ 3 h 409"/>
                  <a:gd name="T12" fmla="*/ 500 w 561"/>
                  <a:gd name="T13" fmla="*/ 0 h 409"/>
                  <a:gd name="T14" fmla="*/ 545 w 561"/>
                  <a:gd name="T15" fmla="*/ 2 h 409"/>
                  <a:gd name="T16" fmla="*/ 593 w 561"/>
                  <a:gd name="T17" fmla="*/ 65 h 409"/>
                  <a:gd name="T18" fmla="*/ 670 w 561"/>
                  <a:gd name="T19" fmla="*/ 151 h 409"/>
                  <a:gd name="T20" fmla="*/ 709 w 561"/>
                  <a:gd name="T21" fmla="*/ 225 h 409"/>
                  <a:gd name="T22" fmla="*/ 763 w 561"/>
                  <a:gd name="T23" fmla="*/ 277 h 409"/>
                  <a:gd name="T24" fmla="*/ 774 w 561"/>
                  <a:gd name="T25" fmla="*/ 352 h 409"/>
                  <a:gd name="T26" fmla="*/ 756 w 561"/>
                  <a:gd name="T27" fmla="*/ 397 h 409"/>
                  <a:gd name="T28" fmla="*/ 674 w 561"/>
                  <a:gd name="T29" fmla="*/ 409 h 409"/>
                  <a:gd name="T30" fmla="*/ 660 w 561"/>
                  <a:gd name="T31" fmla="*/ 390 h 409"/>
                  <a:gd name="T32" fmla="*/ 604 w 561"/>
                  <a:gd name="T33" fmla="*/ 363 h 409"/>
                  <a:gd name="T34" fmla="*/ 586 w 561"/>
                  <a:gd name="T35" fmla="*/ 335 h 409"/>
                  <a:gd name="T36" fmla="*/ 571 w 561"/>
                  <a:gd name="T37" fmla="*/ 324 h 409"/>
                  <a:gd name="T38" fmla="*/ 561 w 561"/>
                  <a:gd name="T39" fmla="*/ 298 h 409"/>
                  <a:gd name="T40" fmla="*/ 547 w 561"/>
                  <a:gd name="T41" fmla="*/ 305 h 409"/>
                  <a:gd name="T42" fmla="*/ 502 w 561"/>
                  <a:gd name="T43" fmla="*/ 271 h 409"/>
                  <a:gd name="T44" fmla="*/ 514 w 561"/>
                  <a:gd name="T45" fmla="*/ 239 h 409"/>
                  <a:gd name="T46" fmla="*/ 502 w 561"/>
                  <a:gd name="T47" fmla="*/ 222 h 409"/>
                  <a:gd name="T48" fmla="*/ 489 w 561"/>
                  <a:gd name="T49" fmla="*/ 228 h 409"/>
                  <a:gd name="T50" fmla="*/ 490 w 561"/>
                  <a:gd name="T51" fmla="*/ 246 h 409"/>
                  <a:gd name="T52" fmla="*/ 475 w 561"/>
                  <a:gd name="T53" fmla="*/ 222 h 409"/>
                  <a:gd name="T54" fmla="*/ 476 w 561"/>
                  <a:gd name="T55" fmla="*/ 164 h 409"/>
                  <a:gd name="T56" fmla="*/ 448 w 561"/>
                  <a:gd name="T57" fmla="*/ 130 h 409"/>
                  <a:gd name="T58" fmla="*/ 376 w 561"/>
                  <a:gd name="T59" fmla="*/ 102 h 409"/>
                  <a:gd name="T60" fmla="*/ 339 w 561"/>
                  <a:gd name="T61" fmla="*/ 70 h 409"/>
                  <a:gd name="T62" fmla="*/ 298 w 561"/>
                  <a:gd name="T63" fmla="*/ 67 h 409"/>
                  <a:gd name="T64" fmla="*/ 282 w 561"/>
                  <a:gd name="T65" fmla="*/ 87 h 409"/>
                  <a:gd name="T66" fmla="*/ 222 w 561"/>
                  <a:gd name="T67" fmla="*/ 101 h 409"/>
                  <a:gd name="T68" fmla="*/ 185 w 561"/>
                  <a:gd name="T69" fmla="*/ 87 h 409"/>
                  <a:gd name="T70" fmla="*/ 168 w 561"/>
                  <a:gd name="T71" fmla="*/ 65 h 409"/>
                  <a:gd name="T72" fmla="*/ 55 w 561"/>
                  <a:gd name="T73" fmla="*/ 84 h 409"/>
                  <a:gd name="T74" fmla="*/ 31 w 561"/>
                  <a:gd name="T75" fmla="*/ 69 h 409"/>
                  <a:gd name="T76" fmla="*/ 4 w 561"/>
                  <a:gd name="T77" fmla="*/ 85 h 409"/>
                  <a:gd name="T78" fmla="*/ 0 w 561"/>
                  <a:gd name="T79" fmla="*/ 39 h 40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61"/>
                  <a:gd name="T121" fmla="*/ 0 h 409"/>
                  <a:gd name="T122" fmla="*/ 561 w 561"/>
                  <a:gd name="T123" fmla="*/ 409 h 40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61" h="409">
                    <a:moveTo>
                      <a:pt x="0" y="39"/>
                    </a:moveTo>
                    <a:lnTo>
                      <a:pt x="154" y="23"/>
                    </a:lnTo>
                    <a:lnTo>
                      <a:pt x="170" y="50"/>
                    </a:lnTo>
                    <a:lnTo>
                      <a:pt x="336" y="23"/>
                    </a:lnTo>
                    <a:lnTo>
                      <a:pt x="364" y="45"/>
                    </a:lnTo>
                    <a:lnTo>
                      <a:pt x="364" y="3"/>
                    </a:lnTo>
                    <a:lnTo>
                      <a:pt x="362" y="0"/>
                    </a:lnTo>
                    <a:lnTo>
                      <a:pt x="395" y="2"/>
                    </a:lnTo>
                    <a:lnTo>
                      <a:pt x="430" y="65"/>
                    </a:lnTo>
                    <a:lnTo>
                      <a:pt x="485" y="151"/>
                    </a:lnTo>
                    <a:lnTo>
                      <a:pt x="513" y="225"/>
                    </a:lnTo>
                    <a:lnTo>
                      <a:pt x="554" y="277"/>
                    </a:lnTo>
                    <a:lnTo>
                      <a:pt x="561" y="352"/>
                    </a:lnTo>
                    <a:lnTo>
                      <a:pt x="548" y="397"/>
                    </a:lnTo>
                    <a:lnTo>
                      <a:pt x="489" y="409"/>
                    </a:lnTo>
                    <a:lnTo>
                      <a:pt x="479" y="390"/>
                    </a:lnTo>
                    <a:lnTo>
                      <a:pt x="437" y="363"/>
                    </a:lnTo>
                    <a:lnTo>
                      <a:pt x="424" y="335"/>
                    </a:lnTo>
                    <a:lnTo>
                      <a:pt x="413" y="324"/>
                    </a:lnTo>
                    <a:lnTo>
                      <a:pt x="407" y="298"/>
                    </a:lnTo>
                    <a:lnTo>
                      <a:pt x="397" y="305"/>
                    </a:lnTo>
                    <a:lnTo>
                      <a:pt x="364" y="271"/>
                    </a:lnTo>
                    <a:lnTo>
                      <a:pt x="372" y="239"/>
                    </a:lnTo>
                    <a:lnTo>
                      <a:pt x="364" y="222"/>
                    </a:lnTo>
                    <a:lnTo>
                      <a:pt x="354" y="228"/>
                    </a:lnTo>
                    <a:lnTo>
                      <a:pt x="355" y="246"/>
                    </a:lnTo>
                    <a:lnTo>
                      <a:pt x="344" y="222"/>
                    </a:lnTo>
                    <a:lnTo>
                      <a:pt x="345" y="164"/>
                    </a:lnTo>
                    <a:lnTo>
                      <a:pt x="325" y="130"/>
                    </a:lnTo>
                    <a:lnTo>
                      <a:pt x="272" y="102"/>
                    </a:lnTo>
                    <a:lnTo>
                      <a:pt x="246" y="70"/>
                    </a:lnTo>
                    <a:lnTo>
                      <a:pt x="216" y="67"/>
                    </a:lnTo>
                    <a:lnTo>
                      <a:pt x="204" y="87"/>
                    </a:lnTo>
                    <a:lnTo>
                      <a:pt x="161" y="101"/>
                    </a:lnTo>
                    <a:lnTo>
                      <a:pt x="135" y="87"/>
                    </a:lnTo>
                    <a:lnTo>
                      <a:pt x="122" y="65"/>
                    </a:lnTo>
                    <a:lnTo>
                      <a:pt x="40" y="84"/>
                    </a:lnTo>
                    <a:lnTo>
                      <a:pt x="23" y="69"/>
                    </a:lnTo>
                    <a:lnTo>
                      <a:pt x="4" y="85"/>
                    </a:lnTo>
                    <a:lnTo>
                      <a:pt x="0" y="39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5" name="Freeform 714"/>
              <p:cNvSpPr>
                <a:spLocks/>
              </p:cNvSpPr>
              <p:nvPr/>
            </p:nvSpPr>
            <p:spPr bwMode="gray">
              <a:xfrm>
                <a:off x="6696324" y="3260725"/>
                <a:ext cx="529666" cy="549275"/>
              </a:xfrm>
              <a:custGeom>
                <a:avLst/>
                <a:gdLst>
                  <a:gd name="T0" fmla="*/ 36 w 256"/>
                  <a:gd name="T1" fmla="*/ 150 h 288"/>
                  <a:gd name="T2" fmla="*/ 10 w 256"/>
                  <a:gd name="T3" fmla="*/ 144 h 288"/>
                  <a:gd name="T4" fmla="*/ 0 w 256"/>
                  <a:gd name="T5" fmla="*/ 190 h 288"/>
                  <a:gd name="T6" fmla="*/ 10 w 256"/>
                  <a:gd name="T7" fmla="*/ 239 h 288"/>
                  <a:gd name="T8" fmla="*/ 60 w 256"/>
                  <a:gd name="T9" fmla="*/ 271 h 288"/>
                  <a:gd name="T10" fmla="*/ 72 w 256"/>
                  <a:gd name="T11" fmla="*/ 288 h 288"/>
                  <a:gd name="T12" fmla="*/ 138 w 256"/>
                  <a:gd name="T13" fmla="*/ 271 h 288"/>
                  <a:gd name="T14" fmla="*/ 215 w 256"/>
                  <a:gd name="T15" fmla="*/ 233 h 288"/>
                  <a:gd name="T16" fmla="*/ 238 w 256"/>
                  <a:gd name="T17" fmla="*/ 148 h 288"/>
                  <a:gd name="T18" fmla="*/ 288 w 256"/>
                  <a:gd name="T19" fmla="*/ 126 h 288"/>
                  <a:gd name="T20" fmla="*/ 316 w 256"/>
                  <a:gd name="T21" fmla="*/ 74 h 288"/>
                  <a:gd name="T22" fmla="*/ 356 w 256"/>
                  <a:gd name="T23" fmla="*/ 60 h 288"/>
                  <a:gd name="T24" fmla="*/ 303 w 256"/>
                  <a:gd name="T25" fmla="*/ 53 h 288"/>
                  <a:gd name="T26" fmla="*/ 214 w 256"/>
                  <a:gd name="T27" fmla="*/ 90 h 288"/>
                  <a:gd name="T28" fmla="*/ 200 w 256"/>
                  <a:gd name="T29" fmla="*/ 54 h 288"/>
                  <a:gd name="T30" fmla="*/ 123 w 256"/>
                  <a:gd name="T31" fmla="*/ 57 h 288"/>
                  <a:gd name="T32" fmla="*/ 104 w 256"/>
                  <a:gd name="T33" fmla="*/ 0 h 288"/>
                  <a:gd name="T34" fmla="*/ 85 w 256"/>
                  <a:gd name="T35" fmla="*/ 15 h 288"/>
                  <a:gd name="T36" fmla="*/ 91 w 256"/>
                  <a:gd name="T37" fmla="*/ 97 h 288"/>
                  <a:gd name="T38" fmla="*/ 55 w 256"/>
                  <a:gd name="T39" fmla="*/ 104 h 288"/>
                  <a:gd name="T40" fmla="*/ 36 w 256"/>
                  <a:gd name="T41" fmla="*/ 150 h 2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6"/>
                  <a:gd name="T64" fmla="*/ 0 h 288"/>
                  <a:gd name="T65" fmla="*/ 256 w 256"/>
                  <a:gd name="T66" fmla="*/ 288 h 28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6" h="288">
                    <a:moveTo>
                      <a:pt x="26" y="150"/>
                    </a:moveTo>
                    <a:lnTo>
                      <a:pt x="6" y="144"/>
                    </a:lnTo>
                    <a:lnTo>
                      <a:pt x="0" y="190"/>
                    </a:lnTo>
                    <a:lnTo>
                      <a:pt x="6" y="239"/>
                    </a:lnTo>
                    <a:lnTo>
                      <a:pt x="43" y="271"/>
                    </a:lnTo>
                    <a:lnTo>
                      <a:pt x="52" y="288"/>
                    </a:lnTo>
                    <a:lnTo>
                      <a:pt x="99" y="271"/>
                    </a:lnTo>
                    <a:lnTo>
                      <a:pt x="155" y="233"/>
                    </a:lnTo>
                    <a:lnTo>
                      <a:pt x="171" y="148"/>
                    </a:lnTo>
                    <a:lnTo>
                      <a:pt x="207" y="126"/>
                    </a:lnTo>
                    <a:lnTo>
                      <a:pt x="227" y="74"/>
                    </a:lnTo>
                    <a:lnTo>
                      <a:pt x="256" y="60"/>
                    </a:lnTo>
                    <a:lnTo>
                      <a:pt x="218" y="53"/>
                    </a:lnTo>
                    <a:lnTo>
                      <a:pt x="154" y="90"/>
                    </a:lnTo>
                    <a:lnTo>
                      <a:pt x="144" y="54"/>
                    </a:lnTo>
                    <a:lnTo>
                      <a:pt x="88" y="57"/>
                    </a:lnTo>
                    <a:lnTo>
                      <a:pt x="75" y="0"/>
                    </a:lnTo>
                    <a:lnTo>
                      <a:pt x="61" y="15"/>
                    </a:lnTo>
                    <a:lnTo>
                      <a:pt x="65" y="97"/>
                    </a:lnTo>
                    <a:lnTo>
                      <a:pt x="40" y="104"/>
                    </a:lnTo>
                    <a:lnTo>
                      <a:pt x="26" y="15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6" name="Freeform 715"/>
              <p:cNvSpPr>
                <a:spLocks/>
              </p:cNvSpPr>
              <p:nvPr/>
            </p:nvSpPr>
            <p:spPr bwMode="gray">
              <a:xfrm>
                <a:off x="7492543" y="2346325"/>
                <a:ext cx="208082" cy="384175"/>
              </a:xfrm>
              <a:custGeom>
                <a:avLst/>
                <a:gdLst>
                  <a:gd name="T0" fmla="*/ 0 w 101"/>
                  <a:gd name="T1" fmla="*/ 21 h 202"/>
                  <a:gd name="T2" fmla="*/ 100 w 101"/>
                  <a:gd name="T3" fmla="*/ 0 h 202"/>
                  <a:gd name="T4" fmla="*/ 137 w 101"/>
                  <a:gd name="T5" fmla="*/ 55 h 202"/>
                  <a:gd name="T6" fmla="*/ 118 w 101"/>
                  <a:gd name="T7" fmla="*/ 70 h 202"/>
                  <a:gd name="T8" fmla="*/ 126 w 101"/>
                  <a:gd name="T9" fmla="*/ 192 h 202"/>
                  <a:gd name="T10" fmla="*/ 68 w 101"/>
                  <a:gd name="T11" fmla="*/ 202 h 202"/>
                  <a:gd name="T12" fmla="*/ 39 w 101"/>
                  <a:gd name="T13" fmla="*/ 152 h 202"/>
                  <a:gd name="T14" fmla="*/ 38 w 101"/>
                  <a:gd name="T15" fmla="*/ 92 h 202"/>
                  <a:gd name="T16" fmla="*/ 13 w 101"/>
                  <a:gd name="T17" fmla="*/ 74 h 202"/>
                  <a:gd name="T18" fmla="*/ 0 w 101"/>
                  <a:gd name="T19" fmla="*/ 21 h 2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1"/>
                  <a:gd name="T31" fmla="*/ 0 h 202"/>
                  <a:gd name="T32" fmla="*/ 101 w 101"/>
                  <a:gd name="T33" fmla="*/ 202 h 20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1" h="202">
                    <a:moveTo>
                      <a:pt x="0" y="21"/>
                    </a:moveTo>
                    <a:lnTo>
                      <a:pt x="74" y="0"/>
                    </a:lnTo>
                    <a:lnTo>
                      <a:pt x="101" y="55"/>
                    </a:lnTo>
                    <a:lnTo>
                      <a:pt x="87" y="70"/>
                    </a:lnTo>
                    <a:lnTo>
                      <a:pt x="93" y="192"/>
                    </a:lnTo>
                    <a:lnTo>
                      <a:pt x="50" y="202"/>
                    </a:lnTo>
                    <a:lnTo>
                      <a:pt x="29" y="152"/>
                    </a:lnTo>
                    <a:lnTo>
                      <a:pt x="28" y="92"/>
                    </a:lnTo>
                    <a:lnTo>
                      <a:pt x="9" y="74"/>
                    </a:lnTo>
                    <a:lnTo>
                      <a:pt x="0" y="21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7" name="Freeform 716"/>
              <p:cNvSpPr>
                <a:spLocks/>
              </p:cNvSpPr>
              <p:nvPr/>
            </p:nvSpPr>
            <p:spPr bwMode="gray">
              <a:xfrm>
                <a:off x="7592286" y="2647950"/>
                <a:ext cx="445400" cy="201613"/>
              </a:xfrm>
              <a:custGeom>
                <a:avLst/>
                <a:gdLst>
                  <a:gd name="T0" fmla="*/ 0 w 216"/>
                  <a:gd name="T1" fmla="*/ 42 h 106"/>
                  <a:gd name="T2" fmla="*/ 152 w 216"/>
                  <a:gd name="T3" fmla="*/ 13 h 106"/>
                  <a:gd name="T4" fmla="*/ 169 w 216"/>
                  <a:gd name="T5" fmla="*/ 14 h 106"/>
                  <a:gd name="T6" fmla="*/ 187 w 216"/>
                  <a:gd name="T7" fmla="*/ 0 h 106"/>
                  <a:gd name="T8" fmla="*/ 203 w 216"/>
                  <a:gd name="T9" fmla="*/ 7 h 106"/>
                  <a:gd name="T10" fmla="*/ 184 w 216"/>
                  <a:gd name="T11" fmla="*/ 37 h 106"/>
                  <a:gd name="T12" fmla="*/ 216 w 216"/>
                  <a:gd name="T13" fmla="*/ 35 h 106"/>
                  <a:gd name="T14" fmla="*/ 234 w 216"/>
                  <a:gd name="T15" fmla="*/ 59 h 106"/>
                  <a:gd name="T16" fmla="*/ 257 w 216"/>
                  <a:gd name="T17" fmla="*/ 61 h 106"/>
                  <a:gd name="T18" fmla="*/ 271 w 216"/>
                  <a:gd name="T19" fmla="*/ 57 h 106"/>
                  <a:gd name="T20" fmla="*/ 271 w 216"/>
                  <a:gd name="T21" fmla="*/ 44 h 106"/>
                  <a:gd name="T22" fmla="*/ 245 w 216"/>
                  <a:gd name="T23" fmla="*/ 28 h 106"/>
                  <a:gd name="T24" fmla="*/ 264 w 216"/>
                  <a:gd name="T25" fmla="*/ 27 h 106"/>
                  <a:gd name="T26" fmla="*/ 297 w 216"/>
                  <a:gd name="T27" fmla="*/ 62 h 106"/>
                  <a:gd name="T28" fmla="*/ 265 w 216"/>
                  <a:gd name="T29" fmla="*/ 83 h 106"/>
                  <a:gd name="T30" fmla="*/ 230 w 216"/>
                  <a:gd name="T31" fmla="*/ 73 h 106"/>
                  <a:gd name="T32" fmla="*/ 209 w 216"/>
                  <a:gd name="T33" fmla="*/ 98 h 106"/>
                  <a:gd name="T34" fmla="*/ 164 w 216"/>
                  <a:gd name="T35" fmla="*/ 73 h 106"/>
                  <a:gd name="T36" fmla="*/ 13 w 216"/>
                  <a:gd name="T37" fmla="*/ 106 h 106"/>
                  <a:gd name="T38" fmla="*/ 0 w 216"/>
                  <a:gd name="T39" fmla="*/ 42 h 10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16"/>
                  <a:gd name="T61" fmla="*/ 0 h 106"/>
                  <a:gd name="T62" fmla="*/ 216 w 216"/>
                  <a:gd name="T63" fmla="*/ 106 h 10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16" h="106">
                    <a:moveTo>
                      <a:pt x="0" y="42"/>
                    </a:moveTo>
                    <a:lnTo>
                      <a:pt x="110" y="13"/>
                    </a:lnTo>
                    <a:lnTo>
                      <a:pt x="123" y="14"/>
                    </a:lnTo>
                    <a:lnTo>
                      <a:pt x="137" y="0"/>
                    </a:lnTo>
                    <a:lnTo>
                      <a:pt x="148" y="7"/>
                    </a:lnTo>
                    <a:lnTo>
                      <a:pt x="134" y="37"/>
                    </a:lnTo>
                    <a:lnTo>
                      <a:pt x="157" y="35"/>
                    </a:lnTo>
                    <a:lnTo>
                      <a:pt x="170" y="59"/>
                    </a:lnTo>
                    <a:lnTo>
                      <a:pt x="186" y="61"/>
                    </a:lnTo>
                    <a:lnTo>
                      <a:pt x="197" y="57"/>
                    </a:lnTo>
                    <a:lnTo>
                      <a:pt x="197" y="44"/>
                    </a:lnTo>
                    <a:lnTo>
                      <a:pt x="178" y="28"/>
                    </a:lnTo>
                    <a:lnTo>
                      <a:pt x="192" y="27"/>
                    </a:lnTo>
                    <a:lnTo>
                      <a:pt x="216" y="62"/>
                    </a:lnTo>
                    <a:lnTo>
                      <a:pt x="193" y="83"/>
                    </a:lnTo>
                    <a:lnTo>
                      <a:pt x="167" y="73"/>
                    </a:lnTo>
                    <a:lnTo>
                      <a:pt x="151" y="98"/>
                    </a:lnTo>
                    <a:lnTo>
                      <a:pt x="118" y="73"/>
                    </a:lnTo>
                    <a:lnTo>
                      <a:pt x="9" y="106"/>
                    </a:lnTo>
                    <a:lnTo>
                      <a:pt x="0" y="42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18" name="Freeform 717"/>
              <p:cNvSpPr>
                <a:spLocks/>
              </p:cNvSpPr>
              <p:nvPr/>
            </p:nvSpPr>
            <p:spPr bwMode="gray">
              <a:xfrm>
                <a:off x="7643876" y="2271713"/>
                <a:ext cx="245916" cy="434975"/>
              </a:xfrm>
              <a:custGeom>
                <a:avLst/>
                <a:gdLst>
                  <a:gd name="T0" fmla="*/ 34 w 119"/>
                  <a:gd name="T1" fmla="*/ 0 h 228"/>
                  <a:gd name="T2" fmla="*/ 0 w 119"/>
                  <a:gd name="T3" fmla="*/ 40 h 228"/>
                  <a:gd name="T4" fmla="*/ 37 w 119"/>
                  <a:gd name="T5" fmla="*/ 93 h 228"/>
                  <a:gd name="T6" fmla="*/ 15 w 119"/>
                  <a:gd name="T7" fmla="*/ 107 h 228"/>
                  <a:gd name="T8" fmla="*/ 24 w 119"/>
                  <a:gd name="T9" fmla="*/ 228 h 228"/>
                  <a:gd name="T10" fmla="*/ 116 w 119"/>
                  <a:gd name="T11" fmla="*/ 211 h 228"/>
                  <a:gd name="T12" fmla="*/ 141 w 119"/>
                  <a:gd name="T13" fmla="*/ 211 h 228"/>
                  <a:gd name="T14" fmla="*/ 154 w 119"/>
                  <a:gd name="T15" fmla="*/ 198 h 228"/>
                  <a:gd name="T16" fmla="*/ 154 w 119"/>
                  <a:gd name="T17" fmla="*/ 176 h 228"/>
                  <a:gd name="T18" fmla="*/ 165 w 119"/>
                  <a:gd name="T19" fmla="*/ 161 h 228"/>
                  <a:gd name="T20" fmla="*/ 113 w 119"/>
                  <a:gd name="T21" fmla="*/ 144 h 228"/>
                  <a:gd name="T22" fmla="*/ 47 w 119"/>
                  <a:gd name="T23" fmla="*/ 11 h 228"/>
                  <a:gd name="T24" fmla="*/ 34 w 119"/>
                  <a:gd name="T25" fmla="*/ 0 h 2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9"/>
                  <a:gd name="T40" fmla="*/ 0 h 228"/>
                  <a:gd name="T41" fmla="*/ 119 w 119"/>
                  <a:gd name="T42" fmla="*/ 228 h 2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9" h="228">
                    <a:moveTo>
                      <a:pt x="25" y="0"/>
                    </a:moveTo>
                    <a:lnTo>
                      <a:pt x="0" y="40"/>
                    </a:lnTo>
                    <a:lnTo>
                      <a:pt x="27" y="93"/>
                    </a:lnTo>
                    <a:lnTo>
                      <a:pt x="11" y="107"/>
                    </a:lnTo>
                    <a:lnTo>
                      <a:pt x="17" y="228"/>
                    </a:lnTo>
                    <a:lnTo>
                      <a:pt x="84" y="211"/>
                    </a:lnTo>
                    <a:lnTo>
                      <a:pt x="102" y="211"/>
                    </a:lnTo>
                    <a:lnTo>
                      <a:pt x="112" y="198"/>
                    </a:lnTo>
                    <a:lnTo>
                      <a:pt x="112" y="176"/>
                    </a:lnTo>
                    <a:lnTo>
                      <a:pt x="119" y="161"/>
                    </a:lnTo>
                    <a:lnTo>
                      <a:pt x="82" y="144"/>
                    </a:lnTo>
                    <a:lnTo>
                      <a:pt x="34" y="11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grpSp>
            <p:nvGrpSpPr>
              <p:cNvPr id="719" name="Group 718"/>
              <p:cNvGrpSpPr>
                <a:grpSpLocks/>
              </p:cNvGrpSpPr>
              <p:nvPr/>
            </p:nvGrpSpPr>
            <p:grpSpPr bwMode="gray">
              <a:xfrm>
                <a:off x="2199623" y="2176830"/>
                <a:ext cx="5701788" cy="2675059"/>
                <a:chOff x="1657" y="1277"/>
                <a:chExt cx="2764" cy="1404"/>
              </a:xfrm>
              <a:grpFill/>
            </p:grpSpPr>
            <p:sp>
              <p:nvSpPr>
                <p:cNvPr id="733" name="Freeform 28"/>
                <p:cNvSpPr>
                  <a:spLocks/>
                </p:cNvSpPr>
                <p:nvPr/>
              </p:nvSpPr>
              <p:spPr bwMode="gray">
                <a:xfrm>
                  <a:off x="1657" y="1722"/>
                  <a:ext cx="388" cy="629"/>
                </a:xfrm>
                <a:custGeom>
                  <a:avLst/>
                  <a:gdLst>
                    <a:gd name="T0" fmla="*/ 50 w 388"/>
                    <a:gd name="T1" fmla="*/ 0 h 629"/>
                    <a:gd name="T2" fmla="*/ 0 w 388"/>
                    <a:gd name="T3" fmla="*/ 250 h 629"/>
                    <a:gd name="T4" fmla="*/ 264 w 388"/>
                    <a:gd name="T5" fmla="*/ 629 h 629"/>
                    <a:gd name="T6" fmla="*/ 281 w 388"/>
                    <a:gd name="T7" fmla="*/ 613 h 629"/>
                    <a:gd name="T8" fmla="*/ 279 w 388"/>
                    <a:gd name="T9" fmla="*/ 538 h 629"/>
                    <a:gd name="T10" fmla="*/ 312 w 388"/>
                    <a:gd name="T11" fmla="*/ 544 h 629"/>
                    <a:gd name="T12" fmla="*/ 346 w 388"/>
                    <a:gd name="T13" fmla="*/ 313 h 629"/>
                    <a:gd name="T14" fmla="*/ 369 w 388"/>
                    <a:gd name="T15" fmla="*/ 157 h 629"/>
                    <a:gd name="T16" fmla="*/ 376 w 388"/>
                    <a:gd name="T17" fmla="*/ 110 h 629"/>
                    <a:gd name="T18" fmla="*/ 388 w 388"/>
                    <a:gd name="T19" fmla="*/ 67 h 629"/>
                    <a:gd name="T20" fmla="*/ 214 w 388"/>
                    <a:gd name="T21" fmla="*/ 38 h 629"/>
                    <a:gd name="T22" fmla="*/ 50 w 388"/>
                    <a:gd name="T23" fmla="*/ 0 h 62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8"/>
                    <a:gd name="T37" fmla="*/ 0 h 629"/>
                    <a:gd name="T38" fmla="*/ 388 w 388"/>
                    <a:gd name="T39" fmla="*/ 629 h 62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8" h="629">
                      <a:moveTo>
                        <a:pt x="50" y="0"/>
                      </a:moveTo>
                      <a:lnTo>
                        <a:pt x="0" y="250"/>
                      </a:lnTo>
                      <a:lnTo>
                        <a:pt x="264" y="629"/>
                      </a:lnTo>
                      <a:lnTo>
                        <a:pt x="281" y="613"/>
                      </a:lnTo>
                      <a:lnTo>
                        <a:pt x="279" y="538"/>
                      </a:lnTo>
                      <a:lnTo>
                        <a:pt x="312" y="544"/>
                      </a:lnTo>
                      <a:lnTo>
                        <a:pt x="346" y="313"/>
                      </a:lnTo>
                      <a:lnTo>
                        <a:pt x="369" y="157"/>
                      </a:lnTo>
                      <a:lnTo>
                        <a:pt x="376" y="110"/>
                      </a:lnTo>
                      <a:lnTo>
                        <a:pt x="388" y="67"/>
                      </a:lnTo>
                      <a:lnTo>
                        <a:pt x="214" y="38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34" name="Freeform 29"/>
                <p:cNvSpPr>
                  <a:spLocks/>
                </p:cNvSpPr>
                <p:nvPr/>
              </p:nvSpPr>
              <p:spPr bwMode="gray">
                <a:xfrm>
                  <a:off x="1978" y="1791"/>
                  <a:ext cx="324" cy="449"/>
                </a:xfrm>
                <a:custGeom>
                  <a:avLst/>
                  <a:gdLst>
                    <a:gd name="T0" fmla="*/ 60 w 324"/>
                    <a:gd name="T1" fmla="*/ 0 h 449"/>
                    <a:gd name="T2" fmla="*/ 219 w 324"/>
                    <a:gd name="T3" fmla="*/ 23 h 449"/>
                    <a:gd name="T4" fmla="*/ 208 w 324"/>
                    <a:gd name="T5" fmla="*/ 109 h 449"/>
                    <a:gd name="T6" fmla="*/ 324 w 324"/>
                    <a:gd name="T7" fmla="*/ 121 h 449"/>
                    <a:gd name="T8" fmla="*/ 292 w 324"/>
                    <a:gd name="T9" fmla="*/ 449 h 449"/>
                    <a:gd name="T10" fmla="*/ 0 w 324"/>
                    <a:gd name="T11" fmla="*/ 415 h 449"/>
                    <a:gd name="T12" fmla="*/ 30 w 324"/>
                    <a:gd name="T13" fmla="*/ 205 h 449"/>
                    <a:gd name="T14" fmla="*/ 60 w 324"/>
                    <a:gd name="T15" fmla="*/ 0 h 4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4"/>
                    <a:gd name="T25" fmla="*/ 0 h 449"/>
                    <a:gd name="T26" fmla="*/ 324 w 324"/>
                    <a:gd name="T27" fmla="*/ 449 h 4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4" h="449">
                      <a:moveTo>
                        <a:pt x="60" y="0"/>
                      </a:moveTo>
                      <a:lnTo>
                        <a:pt x="219" y="23"/>
                      </a:lnTo>
                      <a:lnTo>
                        <a:pt x="208" y="109"/>
                      </a:lnTo>
                      <a:lnTo>
                        <a:pt x="324" y="121"/>
                      </a:lnTo>
                      <a:lnTo>
                        <a:pt x="292" y="449"/>
                      </a:lnTo>
                      <a:lnTo>
                        <a:pt x="0" y="415"/>
                      </a:lnTo>
                      <a:lnTo>
                        <a:pt x="30" y="205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35" name="Freeform 30"/>
                <p:cNvSpPr>
                  <a:spLocks/>
                </p:cNvSpPr>
                <p:nvPr/>
              </p:nvSpPr>
              <p:spPr bwMode="gray">
                <a:xfrm>
                  <a:off x="2183" y="1571"/>
                  <a:ext cx="415" cy="365"/>
                </a:xfrm>
                <a:custGeom>
                  <a:avLst/>
                  <a:gdLst>
                    <a:gd name="T0" fmla="*/ 40 w 415"/>
                    <a:gd name="T1" fmla="*/ 0 h 365"/>
                    <a:gd name="T2" fmla="*/ 25 w 415"/>
                    <a:gd name="T3" fmla="*/ 136 h 365"/>
                    <a:gd name="T4" fmla="*/ 0 w 415"/>
                    <a:gd name="T5" fmla="*/ 331 h 365"/>
                    <a:gd name="T6" fmla="*/ 120 w 415"/>
                    <a:gd name="T7" fmla="*/ 342 h 365"/>
                    <a:gd name="T8" fmla="*/ 401 w 415"/>
                    <a:gd name="T9" fmla="*/ 365 h 365"/>
                    <a:gd name="T10" fmla="*/ 415 w 415"/>
                    <a:gd name="T11" fmla="*/ 37 h 365"/>
                    <a:gd name="T12" fmla="*/ 40 w 415"/>
                    <a:gd name="T13" fmla="*/ 0 h 3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15"/>
                    <a:gd name="T22" fmla="*/ 0 h 365"/>
                    <a:gd name="T23" fmla="*/ 415 w 415"/>
                    <a:gd name="T24" fmla="*/ 365 h 3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15" h="365">
                      <a:moveTo>
                        <a:pt x="40" y="0"/>
                      </a:moveTo>
                      <a:lnTo>
                        <a:pt x="25" y="136"/>
                      </a:lnTo>
                      <a:lnTo>
                        <a:pt x="0" y="331"/>
                      </a:lnTo>
                      <a:lnTo>
                        <a:pt x="120" y="342"/>
                      </a:lnTo>
                      <a:lnTo>
                        <a:pt x="401" y="365"/>
                      </a:lnTo>
                      <a:lnTo>
                        <a:pt x="415" y="37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36" name="Freeform 31"/>
                <p:cNvSpPr>
                  <a:spLocks/>
                </p:cNvSpPr>
                <p:nvPr/>
              </p:nvSpPr>
              <p:spPr bwMode="gray">
                <a:xfrm>
                  <a:off x="2267" y="1912"/>
                  <a:ext cx="433" cy="347"/>
                </a:xfrm>
                <a:custGeom>
                  <a:avLst/>
                  <a:gdLst>
                    <a:gd name="T0" fmla="*/ 36 w 433"/>
                    <a:gd name="T1" fmla="*/ 0 h 347"/>
                    <a:gd name="T2" fmla="*/ 14 w 433"/>
                    <a:gd name="T3" fmla="*/ 208 h 347"/>
                    <a:gd name="T4" fmla="*/ 0 w 433"/>
                    <a:gd name="T5" fmla="*/ 328 h 347"/>
                    <a:gd name="T6" fmla="*/ 216 w 433"/>
                    <a:gd name="T7" fmla="*/ 339 h 347"/>
                    <a:gd name="T8" fmla="*/ 423 w 433"/>
                    <a:gd name="T9" fmla="*/ 347 h 347"/>
                    <a:gd name="T10" fmla="*/ 430 w 433"/>
                    <a:gd name="T11" fmla="*/ 184 h 347"/>
                    <a:gd name="T12" fmla="*/ 433 w 433"/>
                    <a:gd name="T13" fmla="*/ 26 h 347"/>
                    <a:gd name="T14" fmla="*/ 315 w 433"/>
                    <a:gd name="T15" fmla="*/ 23 h 347"/>
                    <a:gd name="T16" fmla="*/ 36 w 433"/>
                    <a:gd name="T17" fmla="*/ 0 h 34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33"/>
                    <a:gd name="T28" fmla="*/ 0 h 347"/>
                    <a:gd name="T29" fmla="*/ 433 w 433"/>
                    <a:gd name="T30" fmla="*/ 347 h 34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33" h="347">
                      <a:moveTo>
                        <a:pt x="36" y="0"/>
                      </a:moveTo>
                      <a:lnTo>
                        <a:pt x="14" y="208"/>
                      </a:lnTo>
                      <a:lnTo>
                        <a:pt x="0" y="328"/>
                      </a:lnTo>
                      <a:lnTo>
                        <a:pt x="216" y="339"/>
                      </a:lnTo>
                      <a:lnTo>
                        <a:pt x="423" y="347"/>
                      </a:lnTo>
                      <a:lnTo>
                        <a:pt x="430" y="184"/>
                      </a:lnTo>
                      <a:lnTo>
                        <a:pt x="433" y="26"/>
                      </a:lnTo>
                      <a:lnTo>
                        <a:pt x="315" y="23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F496CB">
                    <a:lumMod val="75000"/>
                  </a:srgbClr>
                </a:solidFill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37" name="Freeform 32"/>
                <p:cNvSpPr>
                  <a:spLocks/>
                </p:cNvSpPr>
                <p:nvPr/>
              </p:nvSpPr>
              <p:spPr bwMode="gray">
                <a:xfrm>
                  <a:off x="1877" y="2203"/>
                  <a:ext cx="393" cy="469"/>
                </a:xfrm>
                <a:custGeom>
                  <a:avLst/>
                  <a:gdLst>
                    <a:gd name="T0" fmla="*/ 100 w 393"/>
                    <a:gd name="T1" fmla="*/ 0 h 469"/>
                    <a:gd name="T2" fmla="*/ 92 w 393"/>
                    <a:gd name="T3" fmla="*/ 61 h 469"/>
                    <a:gd name="T4" fmla="*/ 58 w 393"/>
                    <a:gd name="T5" fmla="*/ 54 h 469"/>
                    <a:gd name="T6" fmla="*/ 61 w 393"/>
                    <a:gd name="T7" fmla="*/ 133 h 469"/>
                    <a:gd name="T8" fmla="*/ 44 w 393"/>
                    <a:gd name="T9" fmla="*/ 148 h 469"/>
                    <a:gd name="T10" fmla="*/ 68 w 393"/>
                    <a:gd name="T11" fmla="*/ 197 h 469"/>
                    <a:gd name="T12" fmla="*/ 44 w 393"/>
                    <a:gd name="T13" fmla="*/ 218 h 469"/>
                    <a:gd name="T14" fmla="*/ 31 w 393"/>
                    <a:gd name="T15" fmla="*/ 253 h 469"/>
                    <a:gd name="T16" fmla="*/ 12 w 393"/>
                    <a:gd name="T17" fmla="*/ 287 h 469"/>
                    <a:gd name="T18" fmla="*/ 26 w 393"/>
                    <a:gd name="T19" fmla="*/ 307 h 469"/>
                    <a:gd name="T20" fmla="*/ 3 w 393"/>
                    <a:gd name="T21" fmla="*/ 315 h 469"/>
                    <a:gd name="T22" fmla="*/ 0 w 393"/>
                    <a:gd name="T23" fmla="*/ 347 h 469"/>
                    <a:gd name="T24" fmla="*/ 221 w 393"/>
                    <a:gd name="T25" fmla="*/ 467 h 469"/>
                    <a:gd name="T26" fmla="*/ 346 w 393"/>
                    <a:gd name="T27" fmla="*/ 469 h 469"/>
                    <a:gd name="T28" fmla="*/ 393 w 393"/>
                    <a:gd name="T29" fmla="*/ 37 h 469"/>
                    <a:gd name="T30" fmla="*/ 100 w 393"/>
                    <a:gd name="T31" fmla="*/ 0 h 46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93"/>
                    <a:gd name="T49" fmla="*/ 0 h 469"/>
                    <a:gd name="T50" fmla="*/ 393 w 393"/>
                    <a:gd name="T51" fmla="*/ 469 h 469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93" h="469">
                      <a:moveTo>
                        <a:pt x="100" y="0"/>
                      </a:moveTo>
                      <a:lnTo>
                        <a:pt x="92" y="61"/>
                      </a:lnTo>
                      <a:lnTo>
                        <a:pt x="58" y="54"/>
                      </a:lnTo>
                      <a:lnTo>
                        <a:pt x="61" y="133"/>
                      </a:lnTo>
                      <a:lnTo>
                        <a:pt x="44" y="148"/>
                      </a:lnTo>
                      <a:lnTo>
                        <a:pt x="68" y="197"/>
                      </a:lnTo>
                      <a:lnTo>
                        <a:pt x="44" y="218"/>
                      </a:lnTo>
                      <a:lnTo>
                        <a:pt x="31" y="253"/>
                      </a:lnTo>
                      <a:lnTo>
                        <a:pt x="12" y="287"/>
                      </a:lnTo>
                      <a:lnTo>
                        <a:pt x="26" y="307"/>
                      </a:lnTo>
                      <a:lnTo>
                        <a:pt x="3" y="315"/>
                      </a:lnTo>
                      <a:lnTo>
                        <a:pt x="0" y="347"/>
                      </a:lnTo>
                      <a:lnTo>
                        <a:pt x="221" y="467"/>
                      </a:lnTo>
                      <a:lnTo>
                        <a:pt x="346" y="469"/>
                      </a:lnTo>
                      <a:lnTo>
                        <a:pt x="393" y="37"/>
                      </a:lnTo>
                      <a:lnTo>
                        <a:pt x="10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38" name="Freeform 33"/>
                <p:cNvSpPr>
                  <a:spLocks/>
                </p:cNvSpPr>
                <p:nvPr/>
              </p:nvSpPr>
              <p:spPr bwMode="gray">
                <a:xfrm>
                  <a:off x="2220" y="2236"/>
                  <a:ext cx="417" cy="445"/>
                </a:xfrm>
                <a:custGeom>
                  <a:avLst/>
                  <a:gdLst>
                    <a:gd name="T0" fmla="*/ 50 w 417"/>
                    <a:gd name="T1" fmla="*/ 0 h 445"/>
                    <a:gd name="T2" fmla="*/ 417 w 417"/>
                    <a:gd name="T3" fmla="*/ 18 h 445"/>
                    <a:gd name="T4" fmla="*/ 399 w 417"/>
                    <a:gd name="T5" fmla="*/ 411 h 445"/>
                    <a:gd name="T6" fmla="*/ 280 w 417"/>
                    <a:gd name="T7" fmla="*/ 403 h 445"/>
                    <a:gd name="T8" fmla="*/ 168 w 417"/>
                    <a:gd name="T9" fmla="*/ 400 h 445"/>
                    <a:gd name="T10" fmla="*/ 168 w 417"/>
                    <a:gd name="T11" fmla="*/ 415 h 445"/>
                    <a:gd name="T12" fmla="*/ 75 w 417"/>
                    <a:gd name="T13" fmla="*/ 415 h 445"/>
                    <a:gd name="T14" fmla="*/ 70 w 417"/>
                    <a:gd name="T15" fmla="*/ 445 h 445"/>
                    <a:gd name="T16" fmla="*/ 0 w 417"/>
                    <a:gd name="T17" fmla="*/ 435 h 445"/>
                    <a:gd name="T18" fmla="*/ 39 w 417"/>
                    <a:gd name="T19" fmla="*/ 102 h 445"/>
                    <a:gd name="T20" fmla="*/ 50 w 417"/>
                    <a:gd name="T21" fmla="*/ 0 h 44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17"/>
                    <a:gd name="T34" fmla="*/ 0 h 445"/>
                    <a:gd name="T35" fmla="*/ 417 w 417"/>
                    <a:gd name="T36" fmla="*/ 445 h 44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17" h="445">
                      <a:moveTo>
                        <a:pt x="50" y="0"/>
                      </a:moveTo>
                      <a:lnTo>
                        <a:pt x="417" y="18"/>
                      </a:lnTo>
                      <a:lnTo>
                        <a:pt x="399" y="411"/>
                      </a:lnTo>
                      <a:lnTo>
                        <a:pt x="280" y="403"/>
                      </a:lnTo>
                      <a:lnTo>
                        <a:pt x="168" y="400"/>
                      </a:lnTo>
                      <a:lnTo>
                        <a:pt x="168" y="415"/>
                      </a:lnTo>
                      <a:lnTo>
                        <a:pt x="75" y="415"/>
                      </a:lnTo>
                      <a:lnTo>
                        <a:pt x="70" y="445"/>
                      </a:lnTo>
                      <a:lnTo>
                        <a:pt x="0" y="435"/>
                      </a:lnTo>
                      <a:lnTo>
                        <a:pt x="39" y="102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39" name="Freeform 34"/>
                <p:cNvSpPr>
                  <a:spLocks/>
                </p:cNvSpPr>
                <p:nvPr/>
              </p:nvSpPr>
              <p:spPr bwMode="gray">
                <a:xfrm>
                  <a:off x="2599" y="1277"/>
                  <a:ext cx="407" cy="256"/>
                </a:xfrm>
                <a:custGeom>
                  <a:avLst/>
                  <a:gdLst>
                    <a:gd name="T0" fmla="*/ 1 w 407"/>
                    <a:gd name="T1" fmla="*/ 0 h 256"/>
                    <a:gd name="T2" fmla="*/ 342 w 407"/>
                    <a:gd name="T3" fmla="*/ 8 h 256"/>
                    <a:gd name="T4" fmla="*/ 367 w 407"/>
                    <a:gd name="T5" fmla="*/ 83 h 256"/>
                    <a:gd name="T6" fmla="*/ 391 w 407"/>
                    <a:gd name="T7" fmla="*/ 141 h 256"/>
                    <a:gd name="T8" fmla="*/ 407 w 407"/>
                    <a:gd name="T9" fmla="*/ 235 h 256"/>
                    <a:gd name="T10" fmla="*/ 397 w 407"/>
                    <a:gd name="T11" fmla="*/ 256 h 256"/>
                    <a:gd name="T12" fmla="*/ 272 w 407"/>
                    <a:gd name="T13" fmla="*/ 253 h 256"/>
                    <a:gd name="T14" fmla="*/ 0 w 407"/>
                    <a:gd name="T15" fmla="*/ 248 h 256"/>
                    <a:gd name="T16" fmla="*/ 1 w 407"/>
                    <a:gd name="T17" fmla="*/ 0 h 25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07"/>
                    <a:gd name="T28" fmla="*/ 0 h 256"/>
                    <a:gd name="T29" fmla="*/ 407 w 407"/>
                    <a:gd name="T30" fmla="*/ 256 h 25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07" h="256">
                      <a:moveTo>
                        <a:pt x="1" y="0"/>
                      </a:moveTo>
                      <a:lnTo>
                        <a:pt x="342" y="8"/>
                      </a:lnTo>
                      <a:lnTo>
                        <a:pt x="367" y="83"/>
                      </a:lnTo>
                      <a:lnTo>
                        <a:pt x="391" y="141"/>
                      </a:lnTo>
                      <a:lnTo>
                        <a:pt x="407" y="235"/>
                      </a:lnTo>
                      <a:lnTo>
                        <a:pt x="397" y="256"/>
                      </a:lnTo>
                      <a:lnTo>
                        <a:pt x="272" y="253"/>
                      </a:lnTo>
                      <a:lnTo>
                        <a:pt x="0" y="248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0" name="Freeform 35"/>
                <p:cNvSpPr>
                  <a:spLocks/>
                </p:cNvSpPr>
                <p:nvPr/>
              </p:nvSpPr>
              <p:spPr bwMode="gray">
                <a:xfrm>
                  <a:off x="2588" y="1524"/>
                  <a:ext cx="428" cy="300"/>
                </a:xfrm>
                <a:custGeom>
                  <a:avLst/>
                  <a:gdLst>
                    <a:gd name="T0" fmla="*/ 8 w 428"/>
                    <a:gd name="T1" fmla="*/ 0 h 300"/>
                    <a:gd name="T2" fmla="*/ 7 w 428"/>
                    <a:gd name="T3" fmla="*/ 116 h 300"/>
                    <a:gd name="T4" fmla="*/ 0 w 428"/>
                    <a:gd name="T5" fmla="*/ 252 h 300"/>
                    <a:gd name="T6" fmla="*/ 311 w 428"/>
                    <a:gd name="T7" fmla="*/ 257 h 300"/>
                    <a:gd name="T8" fmla="*/ 344 w 428"/>
                    <a:gd name="T9" fmla="*/ 276 h 300"/>
                    <a:gd name="T10" fmla="*/ 367 w 428"/>
                    <a:gd name="T11" fmla="*/ 250 h 300"/>
                    <a:gd name="T12" fmla="*/ 428 w 428"/>
                    <a:gd name="T13" fmla="*/ 300 h 300"/>
                    <a:gd name="T14" fmla="*/ 419 w 428"/>
                    <a:gd name="T15" fmla="*/ 248 h 300"/>
                    <a:gd name="T16" fmla="*/ 425 w 428"/>
                    <a:gd name="T17" fmla="*/ 208 h 300"/>
                    <a:gd name="T18" fmla="*/ 428 w 428"/>
                    <a:gd name="T19" fmla="*/ 71 h 300"/>
                    <a:gd name="T20" fmla="*/ 401 w 428"/>
                    <a:gd name="T21" fmla="*/ 42 h 300"/>
                    <a:gd name="T22" fmla="*/ 412 w 428"/>
                    <a:gd name="T23" fmla="*/ 4 h 300"/>
                    <a:gd name="T24" fmla="*/ 208 w 428"/>
                    <a:gd name="T25" fmla="*/ 3 h 300"/>
                    <a:gd name="T26" fmla="*/ 8 w 428"/>
                    <a:gd name="T27" fmla="*/ 0 h 30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28"/>
                    <a:gd name="T43" fmla="*/ 0 h 300"/>
                    <a:gd name="T44" fmla="*/ 428 w 428"/>
                    <a:gd name="T45" fmla="*/ 300 h 30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28" h="300">
                      <a:moveTo>
                        <a:pt x="8" y="0"/>
                      </a:moveTo>
                      <a:lnTo>
                        <a:pt x="7" y="116"/>
                      </a:lnTo>
                      <a:lnTo>
                        <a:pt x="0" y="252"/>
                      </a:lnTo>
                      <a:lnTo>
                        <a:pt x="311" y="257"/>
                      </a:lnTo>
                      <a:lnTo>
                        <a:pt x="344" y="276"/>
                      </a:lnTo>
                      <a:lnTo>
                        <a:pt x="367" y="250"/>
                      </a:lnTo>
                      <a:lnTo>
                        <a:pt x="428" y="300"/>
                      </a:lnTo>
                      <a:lnTo>
                        <a:pt x="419" y="248"/>
                      </a:lnTo>
                      <a:lnTo>
                        <a:pt x="425" y="208"/>
                      </a:lnTo>
                      <a:lnTo>
                        <a:pt x="428" y="71"/>
                      </a:lnTo>
                      <a:lnTo>
                        <a:pt x="401" y="42"/>
                      </a:lnTo>
                      <a:lnTo>
                        <a:pt x="412" y="4"/>
                      </a:lnTo>
                      <a:lnTo>
                        <a:pt x="208" y="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1" name="Freeform 36"/>
                <p:cNvSpPr>
                  <a:spLocks/>
                </p:cNvSpPr>
                <p:nvPr/>
              </p:nvSpPr>
              <p:spPr bwMode="gray">
                <a:xfrm>
                  <a:off x="2582" y="1773"/>
                  <a:ext cx="510" cy="247"/>
                </a:xfrm>
                <a:custGeom>
                  <a:avLst/>
                  <a:gdLst>
                    <a:gd name="T0" fmla="*/ 5 w 510"/>
                    <a:gd name="T1" fmla="*/ 0 h 247"/>
                    <a:gd name="T2" fmla="*/ 0 w 510"/>
                    <a:gd name="T3" fmla="*/ 163 h 247"/>
                    <a:gd name="T4" fmla="*/ 115 w 510"/>
                    <a:gd name="T5" fmla="*/ 167 h 247"/>
                    <a:gd name="T6" fmla="*/ 114 w 510"/>
                    <a:gd name="T7" fmla="*/ 247 h 247"/>
                    <a:gd name="T8" fmla="*/ 269 w 510"/>
                    <a:gd name="T9" fmla="*/ 245 h 247"/>
                    <a:gd name="T10" fmla="*/ 408 w 510"/>
                    <a:gd name="T11" fmla="*/ 242 h 247"/>
                    <a:gd name="T12" fmla="*/ 510 w 510"/>
                    <a:gd name="T13" fmla="*/ 245 h 247"/>
                    <a:gd name="T14" fmla="*/ 478 w 510"/>
                    <a:gd name="T15" fmla="*/ 175 h 247"/>
                    <a:gd name="T16" fmla="*/ 456 w 510"/>
                    <a:gd name="T17" fmla="*/ 110 h 247"/>
                    <a:gd name="T18" fmla="*/ 432 w 510"/>
                    <a:gd name="T19" fmla="*/ 43 h 247"/>
                    <a:gd name="T20" fmla="*/ 374 w 510"/>
                    <a:gd name="T21" fmla="*/ 1 h 247"/>
                    <a:gd name="T22" fmla="*/ 348 w 510"/>
                    <a:gd name="T23" fmla="*/ 26 h 247"/>
                    <a:gd name="T24" fmla="*/ 316 w 510"/>
                    <a:gd name="T25" fmla="*/ 8 h 247"/>
                    <a:gd name="T26" fmla="*/ 177 w 510"/>
                    <a:gd name="T27" fmla="*/ 3 h 247"/>
                    <a:gd name="T28" fmla="*/ 5 w 510"/>
                    <a:gd name="T29" fmla="*/ 0 h 24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10"/>
                    <a:gd name="T46" fmla="*/ 0 h 247"/>
                    <a:gd name="T47" fmla="*/ 510 w 510"/>
                    <a:gd name="T48" fmla="*/ 247 h 24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10" h="247">
                      <a:moveTo>
                        <a:pt x="5" y="0"/>
                      </a:moveTo>
                      <a:lnTo>
                        <a:pt x="0" y="163"/>
                      </a:lnTo>
                      <a:lnTo>
                        <a:pt x="115" y="167"/>
                      </a:lnTo>
                      <a:lnTo>
                        <a:pt x="114" y="247"/>
                      </a:lnTo>
                      <a:lnTo>
                        <a:pt x="269" y="245"/>
                      </a:lnTo>
                      <a:lnTo>
                        <a:pt x="408" y="242"/>
                      </a:lnTo>
                      <a:lnTo>
                        <a:pt x="510" y="245"/>
                      </a:lnTo>
                      <a:lnTo>
                        <a:pt x="478" y="175"/>
                      </a:lnTo>
                      <a:lnTo>
                        <a:pt x="456" y="110"/>
                      </a:lnTo>
                      <a:lnTo>
                        <a:pt x="432" y="43"/>
                      </a:lnTo>
                      <a:lnTo>
                        <a:pt x="374" y="1"/>
                      </a:lnTo>
                      <a:lnTo>
                        <a:pt x="348" y="26"/>
                      </a:lnTo>
                      <a:lnTo>
                        <a:pt x="316" y="8"/>
                      </a:lnTo>
                      <a:lnTo>
                        <a:pt x="177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2" name="Freeform 37"/>
                <p:cNvSpPr>
                  <a:spLocks/>
                </p:cNvSpPr>
                <p:nvPr/>
              </p:nvSpPr>
              <p:spPr bwMode="gray">
                <a:xfrm>
                  <a:off x="2690" y="2014"/>
                  <a:ext cx="449" cy="246"/>
                </a:xfrm>
                <a:custGeom>
                  <a:avLst/>
                  <a:gdLst>
                    <a:gd name="T0" fmla="*/ 5 w 449"/>
                    <a:gd name="T1" fmla="*/ 2 h 246"/>
                    <a:gd name="T2" fmla="*/ 3 w 449"/>
                    <a:gd name="T3" fmla="*/ 143 h 246"/>
                    <a:gd name="T4" fmla="*/ 0 w 449"/>
                    <a:gd name="T5" fmla="*/ 243 h 246"/>
                    <a:gd name="T6" fmla="*/ 449 w 449"/>
                    <a:gd name="T7" fmla="*/ 246 h 246"/>
                    <a:gd name="T8" fmla="*/ 440 w 449"/>
                    <a:gd name="T9" fmla="*/ 118 h 246"/>
                    <a:gd name="T10" fmla="*/ 440 w 449"/>
                    <a:gd name="T11" fmla="*/ 69 h 246"/>
                    <a:gd name="T12" fmla="*/ 404 w 449"/>
                    <a:gd name="T13" fmla="*/ 40 h 246"/>
                    <a:gd name="T14" fmla="*/ 415 w 449"/>
                    <a:gd name="T15" fmla="*/ 14 h 246"/>
                    <a:gd name="T16" fmla="*/ 399 w 449"/>
                    <a:gd name="T17" fmla="*/ 0 h 246"/>
                    <a:gd name="T18" fmla="*/ 196 w 449"/>
                    <a:gd name="T19" fmla="*/ 2 h 246"/>
                    <a:gd name="T20" fmla="*/ 5 w 449"/>
                    <a:gd name="T21" fmla="*/ 2 h 24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49"/>
                    <a:gd name="T34" fmla="*/ 0 h 246"/>
                    <a:gd name="T35" fmla="*/ 449 w 449"/>
                    <a:gd name="T36" fmla="*/ 246 h 24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49" h="246">
                      <a:moveTo>
                        <a:pt x="5" y="2"/>
                      </a:moveTo>
                      <a:lnTo>
                        <a:pt x="3" y="143"/>
                      </a:lnTo>
                      <a:lnTo>
                        <a:pt x="0" y="243"/>
                      </a:lnTo>
                      <a:lnTo>
                        <a:pt x="449" y="246"/>
                      </a:lnTo>
                      <a:lnTo>
                        <a:pt x="440" y="118"/>
                      </a:lnTo>
                      <a:lnTo>
                        <a:pt x="440" y="69"/>
                      </a:lnTo>
                      <a:lnTo>
                        <a:pt x="404" y="40"/>
                      </a:lnTo>
                      <a:lnTo>
                        <a:pt x="415" y="14"/>
                      </a:lnTo>
                      <a:lnTo>
                        <a:pt x="399" y="0"/>
                      </a:lnTo>
                      <a:lnTo>
                        <a:pt x="196" y="2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3" name="Freeform 38"/>
                <p:cNvSpPr>
                  <a:spLocks/>
                </p:cNvSpPr>
                <p:nvPr/>
              </p:nvSpPr>
              <p:spPr bwMode="gray">
                <a:xfrm>
                  <a:off x="2630" y="2254"/>
                  <a:ext cx="523" cy="270"/>
                </a:xfrm>
                <a:custGeom>
                  <a:avLst/>
                  <a:gdLst>
                    <a:gd name="T0" fmla="*/ 3 w 523"/>
                    <a:gd name="T1" fmla="*/ 0 h 270"/>
                    <a:gd name="T2" fmla="*/ 0 w 523"/>
                    <a:gd name="T3" fmla="*/ 48 h 270"/>
                    <a:gd name="T4" fmla="*/ 186 w 523"/>
                    <a:gd name="T5" fmla="*/ 55 h 270"/>
                    <a:gd name="T6" fmla="*/ 187 w 523"/>
                    <a:gd name="T7" fmla="*/ 209 h 270"/>
                    <a:gd name="T8" fmla="*/ 282 w 523"/>
                    <a:gd name="T9" fmla="*/ 251 h 270"/>
                    <a:gd name="T10" fmla="*/ 308 w 523"/>
                    <a:gd name="T11" fmla="*/ 236 h 270"/>
                    <a:gd name="T12" fmla="*/ 369 w 523"/>
                    <a:gd name="T13" fmla="*/ 270 h 270"/>
                    <a:gd name="T14" fmla="*/ 408 w 523"/>
                    <a:gd name="T15" fmla="*/ 269 h 270"/>
                    <a:gd name="T16" fmla="*/ 480 w 523"/>
                    <a:gd name="T17" fmla="*/ 236 h 270"/>
                    <a:gd name="T18" fmla="*/ 523 w 523"/>
                    <a:gd name="T19" fmla="*/ 268 h 270"/>
                    <a:gd name="T20" fmla="*/ 523 w 523"/>
                    <a:gd name="T21" fmla="*/ 101 h 270"/>
                    <a:gd name="T22" fmla="*/ 510 w 523"/>
                    <a:gd name="T23" fmla="*/ 3 h 270"/>
                    <a:gd name="T24" fmla="*/ 3 w 523"/>
                    <a:gd name="T25" fmla="*/ 0 h 27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23"/>
                    <a:gd name="T40" fmla="*/ 0 h 270"/>
                    <a:gd name="T41" fmla="*/ 523 w 523"/>
                    <a:gd name="T42" fmla="*/ 270 h 27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23" h="270">
                      <a:moveTo>
                        <a:pt x="3" y="0"/>
                      </a:moveTo>
                      <a:lnTo>
                        <a:pt x="0" y="48"/>
                      </a:lnTo>
                      <a:lnTo>
                        <a:pt x="186" y="55"/>
                      </a:lnTo>
                      <a:lnTo>
                        <a:pt x="187" y="209"/>
                      </a:lnTo>
                      <a:lnTo>
                        <a:pt x="282" y="251"/>
                      </a:lnTo>
                      <a:lnTo>
                        <a:pt x="308" y="236"/>
                      </a:lnTo>
                      <a:lnTo>
                        <a:pt x="369" y="270"/>
                      </a:lnTo>
                      <a:lnTo>
                        <a:pt x="408" y="269"/>
                      </a:lnTo>
                      <a:lnTo>
                        <a:pt x="480" y="236"/>
                      </a:lnTo>
                      <a:lnTo>
                        <a:pt x="523" y="268"/>
                      </a:lnTo>
                      <a:lnTo>
                        <a:pt x="523" y="101"/>
                      </a:lnTo>
                      <a:lnTo>
                        <a:pt x="51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4" name="Freeform 39"/>
                <p:cNvSpPr>
                  <a:spLocks/>
                </p:cNvSpPr>
                <p:nvPr/>
              </p:nvSpPr>
              <p:spPr bwMode="gray">
                <a:xfrm>
                  <a:off x="3006" y="1715"/>
                  <a:ext cx="354" cy="247"/>
                </a:xfrm>
                <a:custGeom>
                  <a:avLst/>
                  <a:gdLst>
                    <a:gd name="T0" fmla="*/ 6 w 354"/>
                    <a:gd name="T1" fmla="*/ 13 h 247"/>
                    <a:gd name="T2" fmla="*/ 0 w 354"/>
                    <a:gd name="T3" fmla="*/ 57 h 247"/>
                    <a:gd name="T4" fmla="*/ 8 w 354"/>
                    <a:gd name="T5" fmla="*/ 103 h 247"/>
                    <a:gd name="T6" fmla="*/ 41 w 354"/>
                    <a:gd name="T7" fmla="*/ 197 h 247"/>
                    <a:gd name="T8" fmla="*/ 59 w 354"/>
                    <a:gd name="T9" fmla="*/ 247 h 247"/>
                    <a:gd name="T10" fmla="*/ 267 w 354"/>
                    <a:gd name="T11" fmla="*/ 235 h 247"/>
                    <a:gd name="T12" fmla="*/ 301 w 354"/>
                    <a:gd name="T13" fmla="*/ 247 h 247"/>
                    <a:gd name="T14" fmla="*/ 322 w 354"/>
                    <a:gd name="T15" fmla="*/ 199 h 247"/>
                    <a:gd name="T16" fmla="*/ 314 w 354"/>
                    <a:gd name="T17" fmla="*/ 165 h 247"/>
                    <a:gd name="T18" fmla="*/ 349 w 354"/>
                    <a:gd name="T19" fmla="*/ 158 h 247"/>
                    <a:gd name="T20" fmla="*/ 354 w 354"/>
                    <a:gd name="T21" fmla="*/ 104 h 247"/>
                    <a:gd name="T22" fmla="*/ 333 w 354"/>
                    <a:gd name="T23" fmla="*/ 80 h 247"/>
                    <a:gd name="T24" fmla="*/ 297 w 354"/>
                    <a:gd name="T25" fmla="*/ 57 h 247"/>
                    <a:gd name="T26" fmla="*/ 304 w 354"/>
                    <a:gd name="T27" fmla="*/ 24 h 247"/>
                    <a:gd name="T28" fmla="*/ 289 w 354"/>
                    <a:gd name="T29" fmla="*/ 0 h 247"/>
                    <a:gd name="T30" fmla="*/ 211 w 354"/>
                    <a:gd name="T31" fmla="*/ 4 h 247"/>
                    <a:gd name="T32" fmla="*/ 133 w 354"/>
                    <a:gd name="T33" fmla="*/ 7 h 247"/>
                    <a:gd name="T34" fmla="*/ 6 w 354"/>
                    <a:gd name="T35" fmla="*/ 13 h 24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54"/>
                    <a:gd name="T55" fmla="*/ 0 h 247"/>
                    <a:gd name="T56" fmla="*/ 354 w 354"/>
                    <a:gd name="T57" fmla="*/ 247 h 24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54" h="247">
                      <a:moveTo>
                        <a:pt x="6" y="13"/>
                      </a:moveTo>
                      <a:lnTo>
                        <a:pt x="0" y="57"/>
                      </a:lnTo>
                      <a:lnTo>
                        <a:pt x="8" y="103"/>
                      </a:lnTo>
                      <a:lnTo>
                        <a:pt x="41" y="197"/>
                      </a:lnTo>
                      <a:lnTo>
                        <a:pt x="59" y="247"/>
                      </a:lnTo>
                      <a:lnTo>
                        <a:pt x="267" y="235"/>
                      </a:lnTo>
                      <a:lnTo>
                        <a:pt x="301" y="247"/>
                      </a:lnTo>
                      <a:lnTo>
                        <a:pt x="322" y="199"/>
                      </a:lnTo>
                      <a:lnTo>
                        <a:pt x="314" y="165"/>
                      </a:lnTo>
                      <a:lnTo>
                        <a:pt x="349" y="158"/>
                      </a:lnTo>
                      <a:lnTo>
                        <a:pt x="354" y="104"/>
                      </a:lnTo>
                      <a:lnTo>
                        <a:pt x="333" y="80"/>
                      </a:lnTo>
                      <a:lnTo>
                        <a:pt x="297" y="57"/>
                      </a:lnTo>
                      <a:lnTo>
                        <a:pt x="304" y="24"/>
                      </a:lnTo>
                      <a:lnTo>
                        <a:pt x="289" y="0"/>
                      </a:lnTo>
                      <a:lnTo>
                        <a:pt x="211" y="4"/>
                      </a:lnTo>
                      <a:lnTo>
                        <a:pt x="133" y="7"/>
                      </a:lnTo>
                      <a:lnTo>
                        <a:pt x="6" y="1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5" name="Freeform 40"/>
                <p:cNvSpPr>
                  <a:spLocks/>
                </p:cNvSpPr>
                <p:nvPr/>
              </p:nvSpPr>
              <p:spPr bwMode="gray">
                <a:xfrm>
                  <a:off x="3290" y="1768"/>
                  <a:ext cx="253" cy="451"/>
                </a:xfrm>
                <a:custGeom>
                  <a:avLst/>
                  <a:gdLst>
                    <a:gd name="T0" fmla="*/ 47 w 253"/>
                    <a:gd name="T1" fmla="*/ 26 h 451"/>
                    <a:gd name="T2" fmla="*/ 192 w 253"/>
                    <a:gd name="T3" fmla="*/ 0 h 451"/>
                    <a:gd name="T4" fmla="*/ 215 w 253"/>
                    <a:gd name="T5" fmla="*/ 56 h 451"/>
                    <a:gd name="T6" fmla="*/ 245 w 253"/>
                    <a:gd name="T7" fmla="*/ 286 h 451"/>
                    <a:gd name="T8" fmla="*/ 253 w 253"/>
                    <a:gd name="T9" fmla="*/ 317 h 451"/>
                    <a:gd name="T10" fmla="*/ 230 w 253"/>
                    <a:gd name="T11" fmla="*/ 378 h 451"/>
                    <a:gd name="T12" fmla="*/ 230 w 253"/>
                    <a:gd name="T13" fmla="*/ 420 h 451"/>
                    <a:gd name="T14" fmla="*/ 204 w 253"/>
                    <a:gd name="T15" fmla="*/ 415 h 451"/>
                    <a:gd name="T16" fmla="*/ 205 w 253"/>
                    <a:gd name="T17" fmla="*/ 451 h 451"/>
                    <a:gd name="T18" fmla="*/ 178 w 253"/>
                    <a:gd name="T19" fmla="*/ 436 h 451"/>
                    <a:gd name="T20" fmla="*/ 164 w 253"/>
                    <a:gd name="T21" fmla="*/ 441 h 451"/>
                    <a:gd name="T22" fmla="*/ 143 w 253"/>
                    <a:gd name="T23" fmla="*/ 438 h 451"/>
                    <a:gd name="T24" fmla="*/ 128 w 253"/>
                    <a:gd name="T25" fmla="*/ 384 h 451"/>
                    <a:gd name="T26" fmla="*/ 98 w 253"/>
                    <a:gd name="T27" fmla="*/ 367 h 451"/>
                    <a:gd name="T28" fmla="*/ 98 w 253"/>
                    <a:gd name="T29" fmla="*/ 309 h 451"/>
                    <a:gd name="T30" fmla="*/ 69 w 253"/>
                    <a:gd name="T31" fmla="*/ 317 h 451"/>
                    <a:gd name="T32" fmla="*/ 52 w 253"/>
                    <a:gd name="T33" fmla="*/ 274 h 451"/>
                    <a:gd name="T34" fmla="*/ 0 w 253"/>
                    <a:gd name="T35" fmla="*/ 225 h 451"/>
                    <a:gd name="T36" fmla="*/ 38 w 253"/>
                    <a:gd name="T37" fmla="*/ 147 h 451"/>
                    <a:gd name="T38" fmla="*/ 27 w 253"/>
                    <a:gd name="T39" fmla="*/ 111 h 451"/>
                    <a:gd name="T40" fmla="*/ 65 w 253"/>
                    <a:gd name="T41" fmla="*/ 104 h 451"/>
                    <a:gd name="T42" fmla="*/ 69 w 253"/>
                    <a:gd name="T43" fmla="*/ 53 h 451"/>
                    <a:gd name="T44" fmla="*/ 47 w 253"/>
                    <a:gd name="T45" fmla="*/ 26 h 45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53"/>
                    <a:gd name="T70" fmla="*/ 0 h 451"/>
                    <a:gd name="T71" fmla="*/ 253 w 253"/>
                    <a:gd name="T72" fmla="*/ 451 h 45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53" h="451">
                      <a:moveTo>
                        <a:pt x="47" y="26"/>
                      </a:moveTo>
                      <a:lnTo>
                        <a:pt x="192" y="0"/>
                      </a:lnTo>
                      <a:lnTo>
                        <a:pt x="215" y="56"/>
                      </a:lnTo>
                      <a:lnTo>
                        <a:pt x="245" y="286"/>
                      </a:lnTo>
                      <a:lnTo>
                        <a:pt x="253" y="317"/>
                      </a:lnTo>
                      <a:lnTo>
                        <a:pt x="230" y="378"/>
                      </a:lnTo>
                      <a:lnTo>
                        <a:pt x="230" y="420"/>
                      </a:lnTo>
                      <a:lnTo>
                        <a:pt x="204" y="415"/>
                      </a:lnTo>
                      <a:lnTo>
                        <a:pt x="205" y="451"/>
                      </a:lnTo>
                      <a:lnTo>
                        <a:pt x="178" y="436"/>
                      </a:lnTo>
                      <a:lnTo>
                        <a:pt x="164" y="441"/>
                      </a:lnTo>
                      <a:lnTo>
                        <a:pt x="143" y="438"/>
                      </a:lnTo>
                      <a:lnTo>
                        <a:pt x="128" y="384"/>
                      </a:lnTo>
                      <a:lnTo>
                        <a:pt x="98" y="367"/>
                      </a:lnTo>
                      <a:lnTo>
                        <a:pt x="98" y="309"/>
                      </a:lnTo>
                      <a:lnTo>
                        <a:pt x="69" y="317"/>
                      </a:lnTo>
                      <a:lnTo>
                        <a:pt x="52" y="274"/>
                      </a:lnTo>
                      <a:lnTo>
                        <a:pt x="0" y="225"/>
                      </a:lnTo>
                      <a:lnTo>
                        <a:pt x="38" y="147"/>
                      </a:lnTo>
                      <a:lnTo>
                        <a:pt x="27" y="111"/>
                      </a:lnTo>
                      <a:lnTo>
                        <a:pt x="65" y="104"/>
                      </a:lnTo>
                      <a:lnTo>
                        <a:pt x="69" y="53"/>
                      </a:lnTo>
                      <a:lnTo>
                        <a:pt x="47" y="2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6" name="Freeform 41"/>
                <p:cNvSpPr>
                  <a:spLocks/>
                </p:cNvSpPr>
                <p:nvPr/>
              </p:nvSpPr>
              <p:spPr bwMode="gray">
                <a:xfrm>
                  <a:off x="4206" y="1689"/>
                  <a:ext cx="92" cy="196"/>
                </a:xfrm>
                <a:custGeom>
                  <a:avLst/>
                  <a:gdLst>
                    <a:gd name="T0" fmla="*/ 17 w 92"/>
                    <a:gd name="T1" fmla="*/ 2 h 196"/>
                    <a:gd name="T2" fmla="*/ 39 w 92"/>
                    <a:gd name="T3" fmla="*/ 0 h 196"/>
                    <a:gd name="T4" fmla="*/ 82 w 92"/>
                    <a:gd name="T5" fmla="*/ 30 h 196"/>
                    <a:gd name="T6" fmla="*/ 76 w 92"/>
                    <a:gd name="T7" fmla="*/ 53 h 196"/>
                    <a:gd name="T8" fmla="*/ 91 w 92"/>
                    <a:gd name="T9" fmla="*/ 69 h 196"/>
                    <a:gd name="T10" fmla="*/ 92 w 92"/>
                    <a:gd name="T11" fmla="*/ 160 h 196"/>
                    <a:gd name="T12" fmla="*/ 77 w 92"/>
                    <a:gd name="T13" fmla="*/ 196 h 196"/>
                    <a:gd name="T14" fmla="*/ 59 w 92"/>
                    <a:gd name="T15" fmla="*/ 183 h 196"/>
                    <a:gd name="T16" fmla="*/ 41 w 92"/>
                    <a:gd name="T17" fmla="*/ 182 h 196"/>
                    <a:gd name="T18" fmla="*/ 9 w 92"/>
                    <a:gd name="T19" fmla="*/ 163 h 196"/>
                    <a:gd name="T20" fmla="*/ 33 w 92"/>
                    <a:gd name="T21" fmla="*/ 105 h 196"/>
                    <a:gd name="T22" fmla="*/ 0 w 92"/>
                    <a:gd name="T23" fmla="*/ 75 h 196"/>
                    <a:gd name="T24" fmla="*/ 17 w 92"/>
                    <a:gd name="T25" fmla="*/ 2 h 19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2"/>
                    <a:gd name="T40" fmla="*/ 0 h 196"/>
                    <a:gd name="T41" fmla="*/ 92 w 92"/>
                    <a:gd name="T42" fmla="*/ 196 h 19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2" h="196">
                      <a:moveTo>
                        <a:pt x="17" y="2"/>
                      </a:moveTo>
                      <a:lnTo>
                        <a:pt x="39" y="0"/>
                      </a:lnTo>
                      <a:lnTo>
                        <a:pt x="82" y="30"/>
                      </a:lnTo>
                      <a:lnTo>
                        <a:pt x="76" y="53"/>
                      </a:lnTo>
                      <a:lnTo>
                        <a:pt x="91" y="69"/>
                      </a:lnTo>
                      <a:lnTo>
                        <a:pt x="92" y="160"/>
                      </a:lnTo>
                      <a:lnTo>
                        <a:pt x="77" y="196"/>
                      </a:lnTo>
                      <a:lnTo>
                        <a:pt x="59" y="183"/>
                      </a:lnTo>
                      <a:lnTo>
                        <a:pt x="41" y="182"/>
                      </a:lnTo>
                      <a:lnTo>
                        <a:pt x="9" y="163"/>
                      </a:lnTo>
                      <a:lnTo>
                        <a:pt x="33" y="105"/>
                      </a:lnTo>
                      <a:lnTo>
                        <a:pt x="0" y="75"/>
                      </a:lnTo>
                      <a:lnTo>
                        <a:pt x="17" y="2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7" name="Freeform 42"/>
                <p:cNvSpPr>
                  <a:spLocks/>
                </p:cNvSpPr>
                <p:nvPr/>
              </p:nvSpPr>
              <p:spPr bwMode="gray">
                <a:xfrm>
                  <a:off x="4277" y="1604"/>
                  <a:ext cx="113" cy="93"/>
                </a:xfrm>
                <a:custGeom>
                  <a:avLst/>
                  <a:gdLst>
                    <a:gd name="T0" fmla="*/ 0 w 113"/>
                    <a:gd name="T1" fmla="*/ 23 h 93"/>
                    <a:gd name="T2" fmla="*/ 87 w 113"/>
                    <a:gd name="T3" fmla="*/ 0 h 93"/>
                    <a:gd name="T4" fmla="*/ 113 w 113"/>
                    <a:gd name="T5" fmla="*/ 42 h 93"/>
                    <a:gd name="T6" fmla="*/ 98 w 113"/>
                    <a:gd name="T7" fmla="*/ 61 h 93"/>
                    <a:gd name="T8" fmla="*/ 70 w 113"/>
                    <a:gd name="T9" fmla="*/ 54 h 93"/>
                    <a:gd name="T10" fmla="*/ 28 w 113"/>
                    <a:gd name="T11" fmla="*/ 93 h 93"/>
                    <a:gd name="T12" fmla="*/ 5 w 113"/>
                    <a:gd name="T13" fmla="*/ 73 h 93"/>
                    <a:gd name="T14" fmla="*/ 0 w 113"/>
                    <a:gd name="T15" fmla="*/ 23 h 9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3"/>
                    <a:gd name="T25" fmla="*/ 0 h 93"/>
                    <a:gd name="T26" fmla="*/ 113 w 113"/>
                    <a:gd name="T27" fmla="*/ 93 h 9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3" h="93">
                      <a:moveTo>
                        <a:pt x="0" y="23"/>
                      </a:moveTo>
                      <a:lnTo>
                        <a:pt x="87" y="0"/>
                      </a:lnTo>
                      <a:lnTo>
                        <a:pt x="113" y="42"/>
                      </a:lnTo>
                      <a:lnTo>
                        <a:pt x="98" y="61"/>
                      </a:lnTo>
                      <a:lnTo>
                        <a:pt x="70" y="54"/>
                      </a:lnTo>
                      <a:lnTo>
                        <a:pt x="28" y="93"/>
                      </a:lnTo>
                      <a:lnTo>
                        <a:pt x="5" y="73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  <p:sp>
              <p:nvSpPr>
                <p:cNvPr id="748" name="Freeform 43"/>
                <p:cNvSpPr>
                  <a:spLocks/>
                </p:cNvSpPr>
                <p:nvPr/>
              </p:nvSpPr>
              <p:spPr bwMode="gray">
                <a:xfrm>
                  <a:off x="4364" y="1595"/>
                  <a:ext cx="57" cy="51"/>
                </a:xfrm>
                <a:custGeom>
                  <a:avLst/>
                  <a:gdLst>
                    <a:gd name="T0" fmla="*/ 0 w 57"/>
                    <a:gd name="T1" fmla="*/ 9 h 51"/>
                    <a:gd name="T2" fmla="*/ 24 w 57"/>
                    <a:gd name="T3" fmla="*/ 0 h 51"/>
                    <a:gd name="T4" fmla="*/ 57 w 57"/>
                    <a:gd name="T5" fmla="*/ 26 h 51"/>
                    <a:gd name="T6" fmla="*/ 50 w 57"/>
                    <a:gd name="T7" fmla="*/ 33 h 51"/>
                    <a:gd name="T8" fmla="*/ 34 w 57"/>
                    <a:gd name="T9" fmla="*/ 33 h 51"/>
                    <a:gd name="T10" fmla="*/ 26 w 57"/>
                    <a:gd name="T11" fmla="*/ 51 h 51"/>
                    <a:gd name="T12" fmla="*/ 0 w 57"/>
                    <a:gd name="T13" fmla="*/ 9 h 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7"/>
                    <a:gd name="T22" fmla="*/ 0 h 51"/>
                    <a:gd name="T23" fmla="*/ 57 w 57"/>
                    <a:gd name="T24" fmla="*/ 51 h 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7" h="51">
                      <a:moveTo>
                        <a:pt x="0" y="9"/>
                      </a:moveTo>
                      <a:lnTo>
                        <a:pt x="24" y="0"/>
                      </a:lnTo>
                      <a:lnTo>
                        <a:pt x="57" y="26"/>
                      </a:lnTo>
                      <a:lnTo>
                        <a:pt x="50" y="33"/>
                      </a:lnTo>
                      <a:lnTo>
                        <a:pt x="34" y="33"/>
                      </a:lnTo>
                      <a:lnTo>
                        <a:pt x="26" y="51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HelveticaNeueLT Std Cn"/>
                  </a:endParaRPr>
                </a:p>
              </p:txBody>
            </p:sp>
          </p:grpSp>
          <p:sp>
            <p:nvSpPr>
              <p:cNvPr id="720" name="Freeform 44"/>
              <p:cNvSpPr>
                <a:spLocks/>
              </p:cNvSpPr>
              <p:nvPr/>
            </p:nvSpPr>
            <p:spPr bwMode="gray">
              <a:xfrm>
                <a:off x="2030795" y="1914525"/>
                <a:ext cx="801377" cy="584200"/>
              </a:xfrm>
              <a:custGeom>
                <a:avLst/>
                <a:gdLst>
                  <a:gd name="T0" fmla="*/ 134 w 389"/>
                  <a:gd name="T1" fmla="*/ 0 h 307"/>
                  <a:gd name="T2" fmla="*/ 245 w 389"/>
                  <a:gd name="T3" fmla="*/ 24 h 307"/>
                  <a:gd name="T4" fmla="*/ 328 w 389"/>
                  <a:gd name="T5" fmla="*/ 39 h 307"/>
                  <a:gd name="T6" fmla="*/ 369 w 389"/>
                  <a:gd name="T7" fmla="*/ 46 h 307"/>
                  <a:gd name="T8" fmla="*/ 411 w 389"/>
                  <a:gd name="T9" fmla="*/ 51 h 307"/>
                  <a:gd name="T10" fmla="*/ 466 w 389"/>
                  <a:gd name="T11" fmla="*/ 59 h 307"/>
                  <a:gd name="T12" fmla="*/ 535 w 389"/>
                  <a:gd name="T13" fmla="*/ 68 h 307"/>
                  <a:gd name="T14" fmla="*/ 489 w 389"/>
                  <a:gd name="T15" fmla="*/ 307 h 307"/>
                  <a:gd name="T16" fmla="*/ 282 w 389"/>
                  <a:gd name="T17" fmla="*/ 273 h 307"/>
                  <a:gd name="T18" fmla="*/ 255 w 389"/>
                  <a:gd name="T19" fmla="*/ 288 h 307"/>
                  <a:gd name="T20" fmla="*/ 216 w 389"/>
                  <a:gd name="T21" fmla="*/ 265 h 307"/>
                  <a:gd name="T22" fmla="*/ 184 w 389"/>
                  <a:gd name="T23" fmla="*/ 288 h 307"/>
                  <a:gd name="T24" fmla="*/ 154 w 389"/>
                  <a:gd name="T25" fmla="*/ 268 h 307"/>
                  <a:gd name="T26" fmla="*/ 68 w 389"/>
                  <a:gd name="T27" fmla="*/ 265 h 307"/>
                  <a:gd name="T28" fmla="*/ 81 w 389"/>
                  <a:gd name="T29" fmla="*/ 226 h 307"/>
                  <a:gd name="T30" fmla="*/ 18 w 389"/>
                  <a:gd name="T31" fmla="*/ 222 h 307"/>
                  <a:gd name="T32" fmla="*/ 13 w 389"/>
                  <a:gd name="T33" fmla="*/ 200 h 307"/>
                  <a:gd name="T34" fmla="*/ 25 w 389"/>
                  <a:gd name="T35" fmla="*/ 177 h 307"/>
                  <a:gd name="T36" fmla="*/ 11 w 389"/>
                  <a:gd name="T37" fmla="*/ 155 h 307"/>
                  <a:gd name="T38" fmla="*/ 12 w 389"/>
                  <a:gd name="T39" fmla="*/ 96 h 307"/>
                  <a:gd name="T40" fmla="*/ 0 w 389"/>
                  <a:gd name="T41" fmla="*/ 50 h 307"/>
                  <a:gd name="T42" fmla="*/ 5 w 389"/>
                  <a:gd name="T43" fmla="*/ 32 h 307"/>
                  <a:gd name="T44" fmla="*/ 34 w 389"/>
                  <a:gd name="T45" fmla="*/ 39 h 307"/>
                  <a:gd name="T46" fmla="*/ 63 w 389"/>
                  <a:gd name="T47" fmla="*/ 66 h 307"/>
                  <a:gd name="T48" fmla="*/ 115 w 389"/>
                  <a:gd name="T49" fmla="*/ 72 h 307"/>
                  <a:gd name="T50" fmla="*/ 129 w 389"/>
                  <a:gd name="T51" fmla="*/ 94 h 307"/>
                  <a:gd name="T52" fmla="*/ 103 w 389"/>
                  <a:gd name="T53" fmla="*/ 94 h 307"/>
                  <a:gd name="T54" fmla="*/ 100 w 389"/>
                  <a:gd name="T55" fmla="*/ 113 h 307"/>
                  <a:gd name="T56" fmla="*/ 115 w 389"/>
                  <a:gd name="T57" fmla="*/ 115 h 307"/>
                  <a:gd name="T58" fmla="*/ 120 w 389"/>
                  <a:gd name="T59" fmla="*/ 134 h 307"/>
                  <a:gd name="T60" fmla="*/ 89 w 389"/>
                  <a:gd name="T61" fmla="*/ 148 h 307"/>
                  <a:gd name="T62" fmla="*/ 89 w 389"/>
                  <a:gd name="T63" fmla="*/ 161 h 307"/>
                  <a:gd name="T64" fmla="*/ 124 w 389"/>
                  <a:gd name="T65" fmla="*/ 161 h 307"/>
                  <a:gd name="T66" fmla="*/ 134 w 389"/>
                  <a:gd name="T67" fmla="*/ 128 h 307"/>
                  <a:gd name="T68" fmla="*/ 162 w 389"/>
                  <a:gd name="T69" fmla="*/ 108 h 307"/>
                  <a:gd name="T70" fmla="*/ 129 w 389"/>
                  <a:gd name="T71" fmla="*/ 57 h 307"/>
                  <a:gd name="T72" fmla="*/ 150 w 389"/>
                  <a:gd name="T73" fmla="*/ 40 h 307"/>
                  <a:gd name="T74" fmla="*/ 134 w 389"/>
                  <a:gd name="T75" fmla="*/ 0 h 30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89"/>
                  <a:gd name="T115" fmla="*/ 0 h 307"/>
                  <a:gd name="T116" fmla="*/ 389 w 389"/>
                  <a:gd name="T117" fmla="*/ 307 h 30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89" h="307">
                    <a:moveTo>
                      <a:pt x="98" y="0"/>
                    </a:moveTo>
                    <a:lnTo>
                      <a:pt x="178" y="24"/>
                    </a:lnTo>
                    <a:lnTo>
                      <a:pt x="239" y="39"/>
                    </a:lnTo>
                    <a:lnTo>
                      <a:pt x="269" y="46"/>
                    </a:lnTo>
                    <a:lnTo>
                      <a:pt x="299" y="51"/>
                    </a:lnTo>
                    <a:lnTo>
                      <a:pt x="340" y="59"/>
                    </a:lnTo>
                    <a:lnTo>
                      <a:pt x="389" y="68"/>
                    </a:lnTo>
                    <a:lnTo>
                      <a:pt x="357" y="307"/>
                    </a:lnTo>
                    <a:lnTo>
                      <a:pt x="206" y="273"/>
                    </a:lnTo>
                    <a:lnTo>
                      <a:pt x="186" y="288"/>
                    </a:lnTo>
                    <a:lnTo>
                      <a:pt x="158" y="265"/>
                    </a:lnTo>
                    <a:lnTo>
                      <a:pt x="134" y="288"/>
                    </a:lnTo>
                    <a:lnTo>
                      <a:pt x="112" y="268"/>
                    </a:lnTo>
                    <a:lnTo>
                      <a:pt x="50" y="265"/>
                    </a:lnTo>
                    <a:lnTo>
                      <a:pt x="59" y="226"/>
                    </a:lnTo>
                    <a:lnTo>
                      <a:pt x="14" y="222"/>
                    </a:lnTo>
                    <a:lnTo>
                      <a:pt x="9" y="200"/>
                    </a:lnTo>
                    <a:lnTo>
                      <a:pt x="18" y="177"/>
                    </a:lnTo>
                    <a:lnTo>
                      <a:pt x="7" y="155"/>
                    </a:lnTo>
                    <a:lnTo>
                      <a:pt x="8" y="96"/>
                    </a:lnTo>
                    <a:lnTo>
                      <a:pt x="0" y="50"/>
                    </a:lnTo>
                    <a:lnTo>
                      <a:pt x="5" y="32"/>
                    </a:lnTo>
                    <a:lnTo>
                      <a:pt x="25" y="39"/>
                    </a:lnTo>
                    <a:lnTo>
                      <a:pt x="46" y="66"/>
                    </a:lnTo>
                    <a:lnTo>
                      <a:pt x="84" y="72"/>
                    </a:lnTo>
                    <a:lnTo>
                      <a:pt x="94" y="94"/>
                    </a:lnTo>
                    <a:lnTo>
                      <a:pt x="75" y="94"/>
                    </a:lnTo>
                    <a:lnTo>
                      <a:pt x="73" y="113"/>
                    </a:lnTo>
                    <a:lnTo>
                      <a:pt x="84" y="115"/>
                    </a:lnTo>
                    <a:lnTo>
                      <a:pt x="88" y="134"/>
                    </a:lnTo>
                    <a:lnTo>
                      <a:pt x="65" y="148"/>
                    </a:lnTo>
                    <a:lnTo>
                      <a:pt x="65" y="161"/>
                    </a:lnTo>
                    <a:lnTo>
                      <a:pt x="91" y="161"/>
                    </a:lnTo>
                    <a:lnTo>
                      <a:pt x="98" y="128"/>
                    </a:lnTo>
                    <a:lnTo>
                      <a:pt x="118" y="108"/>
                    </a:lnTo>
                    <a:lnTo>
                      <a:pt x="94" y="57"/>
                    </a:lnTo>
                    <a:lnTo>
                      <a:pt x="109" y="40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1" name="Freeform 45"/>
              <p:cNvSpPr>
                <a:spLocks/>
              </p:cNvSpPr>
              <p:nvPr/>
            </p:nvSpPr>
            <p:spPr bwMode="gray">
              <a:xfrm>
                <a:off x="1839908" y="2336800"/>
                <a:ext cx="1002582" cy="760413"/>
              </a:xfrm>
              <a:custGeom>
                <a:avLst/>
                <a:gdLst>
                  <a:gd name="T0" fmla="*/ 147 w 485"/>
                  <a:gd name="T1" fmla="*/ 0 h 399"/>
                  <a:gd name="T2" fmla="*/ 127 w 485"/>
                  <a:gd name="T3" fmla="*/ 9 h 399"/>
                  <a:gd name="T4" fmla="*/ 115 w 485"/>
                  <a:gd name="T5" fmla="*/ 44 h 399"/>
                  <a:gd name="T6" fmla="*/ 102 w 485"/>
                  <a:gd name="T7" fmla="*/ 73 h 399"/>
                  <a:gd name="T8" fmla="*/ 94 w 485"/>
                  <a:gd name="T9" fmla="*/ 97 h 399"/>
                  <a:gd name="T10" fmla="*/ 81 w 485"/>
                  <a:gd name="T11" fmla="*/ 123 h 399"/>
                  <a:gd name="T12" fmla="*/ 67 w 485"/>
                  <a:gd name="T13" fmla="*/ 149 h 399"/>
                  <a:gd name="T14" fmla="*/ 50 w 485"/>
                  <a:gd name="T15" fmla="*/ 177 h 399"/>
                  <a:gd name="T16" fmla="*/ 26 w 485"/>
                  <a:gd name="T17" fmla="*/ 210 h 399"/>
                  <a:gd name="T18" fmla="*/ 0 w 485"/>
                  <a:gd name="T19" fmla="*/ 241 h 399"/>
                  <a:gd name="T20" fmla="*/ 0 w 485"/>
                  <a:gd name="T21" fmla="*/ 311 h 399"/>
                  <a:gd name="T22" fmla="*/ 376 w 485"/>
                  <a:gd name="T23" fmla="*/ 371 h 399"/>
                  <a:gd name="T24" fmla="*/ 552 w 485"/>
                  <a:gd name="T25" fmla="*/ 399 h 399"/>
                  <a:gd name="T26" fmla="*/ 587 w 485"/>
                  <a:gd name="T27" fmla="*/ 260 h 399"/>
                  <a:gd name="T28" fmla="*/ 610 w 485"/>
                  <a:gd name="T29" fmla="*/ 249 h 399"/>
                  <a:gd name="T30" fmla="*/ 588 w 485"/>
                  <a:gd name="T31" fmla="*/ 218 h 399"/>
                  <a:gd name="T32" fmla="*/ 600 w 485"/>
                  <a:gd name="T33" fmla="*/ 186 h 399"/>
                  <a:gd name="T34" fmla="*/ 670 w 485"/>
                  <a:gd name="T35" fmla="*/ 133 h 399"/>
                  <a:gd name="T36" fmla="*/ 621 w 485"/>
                  <a:gd name="T37" fmla="*/ 85 h 399"/>
                  <a:gd name="T38" fmla="*/ 412 w 485"/>
                  <a:gd name="T39" fmla="*/ 51 h 399"/>
                  <a:gd name="T40" fmla="*/ 386 w 485"/>
                  <a:gd name="T41" fmla="*/ 65 h 399"/>
                  <a:gd name="T42" fmla="*/ 346 w 485"/>
                  <a:gd name="T43" fmla="*/ 42 h 399"/>
                  <a:gd name="T44" fmla="*/ 312 w 485"/>
                  <a:gd name="T45" fmla="*/ 66 h 399"/>
                  <a:gd name="T46" fmla="*/ 281 w 485"/>
                  <a:gd name="T47" fmla="*/ 42 h 399"/>
                  <a:gd name="T48" fmla="*/ 197 w 485"/>
                  <a:gd name="T49" fmla="*/ 43 h 399"/>
                  <a:gd name="T50" fmla="*/ 209 w 485"/>
                  <a:gd name="T51" fmla="*/ 4 h 399"/>
                  <a:gd name="T52" fmla="*/ 147 w 485"/>
                  <a:gd name="T53" fmla="*/ 0 h 39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85"/>
                  <a:gd name="T82" fmla="*/ 0 h 399"/>
                  <a:gd name="T83" fmla="*/ 485 w 485"/>
                  <a:gd name="T84" fmla="*/ 399 h 39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85" h="399">
                    <a:moveTo>
                      <a:pt x="106" y="0"/>
                    </a:moveTo>
                    <a:lnTo>
                      <a:pt x="92" y="9"/>
                    </a:lnTo>
                    <a:lnTo>
                      <a:pt x="83" y="44"/>
                    </a:lnTo>
                    <a:lnTo>
                      <a:pt x="74" y="73"/>
                    </a:lnTo>
                    <a:lnTo>
                      <a:pt x="68" y="97"/>
                    </a:lnTo>
                    <a:lnTo>
                      <a:pt x="59" y="123"/>
                    </a:lnTo>
                    <a:lnTo>
                      <a:pt x="49" y="149"/>
                    </a:lnTo>
                    <a:lnTo>
                      <a:pt x="36" y="177"/>
                    </a:lnTo>
                    <a:lnTo>
                      <a:pt x="18" y="210"/>
                    </a:lnTo>
                    <a:lnTo>
                      <a:pt x="0" y="241"/>
                    </a:lnTo>
                    <a:lnTo>
                      <a:pt x="0" y="311"/>
                    </a:lnTo>
                    <a:lnTo>
                      <a:pt x="272" y="371"/>
                    </a:lnTo>
                    <a:lnTo>
                      <a:pt x="398" y="399"/>
                    </a:lnTo>
                    <a:lnTo>
                      <a:pt x="424" y="260"/>
                    </a:lnTo>
                    <a:lnTo>
                      <a:pt x="441" y="249"/>
                    </a:lnTo>
                    <a:lnTo>
                      <a:pt x="425" y="218"/>
                    </a:lnTo>
                    <a:lnTo>
                      <a:pt x="433" y="186"/>
                    </a:lnTo>
                    <a:lnTo>
                      <a:pt x="485" y="133"/>
                    </a:lnTo>
                    <a:lnTo>
                      <a:pt x="449" y="85"/>
                    </a:lnTo>
                    <a:lnTo>
                      <a:pt x="298" y="51"/>
                    </a:lnTo>
                    <a:lnTo>
                      <a:pt x="278" y="65"/>
                    </a:lnTo>
                    <a:lnTo>
                      <a:pt x="250" y="42"/>
                    </a:lnTo>
                    <a:lnTo>
                      <a:pt x="226" y="66"/>
                    </a:lnTo>
                    <a:lnTo>
                      <a:pt x="203" y="42"/>
                    </a:lnTo>
                    <a:lnTo>
                      <a:pt x="143" y="43"/>
                    </a:lnTo>
                    <a:lnTo>
                      <a:pt x="151" y="4"/>
                    </a:lnTo>
                    <a:lnTo>
                      <a:pt x="106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2" name="Freeform 46"/>
              <p:cNvSpPr>
                <a:spLocks/>
              </p:cNvSpPr>
              <p:nvPr/>
            </p:nvSpPr>
            <p:spPr bwMode="gray">
              <a:xfrm>
                <a:off x="1757363" y="2925763"/>
                <a:ext cx="1057612" cy="1619250"/>
              </a:xfrm>
              <a:custGeom>
                <a:avLst/>
                <a:gdLst>
                  <a:gd name="T0" fmla="*/ 55 w 512"/>
                  <a:gd name="T1" fmla="*/ 0 h 850"/>
                  <a:gd name="T2" fmla="*/ 379 w 512"/>
                  <a:gd name="T3" fmla="*/ 50 h 850"/>
                  <a:gd name="T4" fmla="*/ 308 w 512"/>
                  <a:gd name="T5" fmla="*/ 300 h 850"/>
                  <a:gd name="T6" fmla="*/ 673 w 512"/>
                  <a:gd name="T7" fmla="*/ 681 h 850"/>
                  <a:gd name="T8" fmla="*/ 708 w 512"/>
                  <a:gd name="T9" fmla="*/ 730 h 850"/>
                  <a:gd name="T10" fmla="*/ 672 w 512"/>
                  <a:gd name="T11" fmla="*/ 753 h 850"/>
                  <a:gd name="T12" fmla="*/ 651 w 512"/>
                  <a:gd name="T13" fmla="*/ 795 h 850"/>
                  <a:gd name="T14" fmla="*/ 628 w 512"/>
                  <a:gd name="T15" fmla="*/ 820 h 850"/>
                  <a:gd name="T16" fmla="*/ 653 w 512"/>
                  <a:gd name="T17" fmla="*/ 842 h 850"/>
                  <a:gd name="T18" fmla="*/ 612 w 512"/>
                  <a:gd name="T19" fmla="*/ 850 h 850"/>
                  <a:gd name="T20" fmla="*/ 398 w 512"/>
                  <a:gd name="T21" fmla="*/ 844 h 850"/>
                  <a:gd name="T22" fmla="*/ 384 w 512"/>
                  <a:gd name="T23" fmla="*/ 794 h 850"/>
                  <a:gd name="T24" fmla="*/ 348 w 512"/>
                  <a:gd name="T25" fmla="*/ 758 h 850"/>
                  <a:gd name="T26" fmla="*/ 320 w 512"/>
                  <a:gd name="T27" fmla="*/ 745 h 850"/>
                  <a:gd name="T28" fmla="*/ 313 w 512"/>
                  <a:gd name="T29" fmla="*/ 719 h 850"/>
                  <a:gd name="T30" fmla="*/ 291 w 512"/>
                  <a:gd name="T31" fmla="*/ 705 h 850"/>
                  <a:gd name="T32" fmla="*/ 268 w 512"/>
                  <a:gd name="T33" fmla="*/ 687 h 850"/>
                  <a:gd name="T34" fmla="*/ 260 w 512"/>
                  <a:gd name="T35" fmla="*/ 667 h 850"/>
                  <a:gd name="T36" fmla="*/ 240 w 512"/>
                  <a:gd name="T37" fmla="*/ 654 h 850"/>
                  <a:gd name="T38" fmla="*/ 207 w 512"/>
                  <a:gd name="T39" fmla="*/ 661 h 850"/>
                  <a:gd name="T40" fmla="*/ 168 w 512"/>
                  <a:gd name="T41" fmla="*/ 651 h 850"/>
                  <a:gd name="T42" fmla="*/ 168 w 512"/>
                  <a:gd name="T43" fmla="*/ 640 h 850"/>
                  <a:gd name="T44" fmla="*/ 167 w 512"/>
                  <a:gd name="T45" fmla="*/ 617 h 850"/>
                  <a:gd name="T46" fmla="*/ 152 w 512"/>
                  <a:gd name="T47" fmla="*/ 591 h 850"/>
                  <a:gd name="T48" fmla="*/ 151 w 512"/>
                  <a:gd name="T49" fmla="*/ 570 h 850"/>
                  <a:gd name="T50" fmla="*/ 134 w 512"/>
                  <a:gd name="T51" fmla="*/ 551 h 850"/>
                  <a:gd name="T52" fmla="*/ 138 w 512"/>
                  <a:gd name="T53" fmla="*/ 533 h 850"/>
                  <a:gd name="T54" fmla="*/ 92 w 512"/>
                  <a:gd name="T55" fmla="*/ 490 h 850"/>
                  <a:gd name="T56" fmla="*/ 92 w 512"/>
                  <a:gd name="T57" fmla="*/ 465 h 850"/>
                  <a:gd name="T58" fmla="*/ 115 w 512"/>
                  <a:gd name="T59" fmla="*/ 456 h 850"/>
                  <a:gd name="T60" fmla="*/ 115 w 512"/>
                  <a:gd name="T61" fmla="*/ 440 h 850"/>
                  <a:gd name="T62" fmla="*/ 92 w 512"/>
                  <a:gd name="T63" fmla="*/ 436 h 850"/>
                  <a:gd name="T64" fmla="*/ 80 w 512"/>
                  <a:gd name="T65" fmla="*/ 412 h 850"/>
                  <a:gd name="T66" fmla="*/ 69 w 512"/>
                  <a:gd name="T67" fmla="*/ 371 h 850"/>
                  <a:gd name="T68" fmla="*/ 103 w 512"/>
                  <a:gd name="T69" fmla="*/ 393 h 850"/>
                  <a:gd name="T70" fmla="*/ 89 w 512"/>
                  <a:gd name="T71" fmla="*/ 364 h 850"/>
                  <a:gd name="T72" fmla="*/ 115 w 512"/>
                  <a:gd name="T73" fmla="*/ 364 h 850"/>
                  <a:gd name="T74" fmla="*/ 115 w 512"/>
                  <a:gd name="T75" fmla="*/ 343 h 850"/>
                  <a:gd name="T76" fmla="*/ 89 w 512"/>
                  <a:gd name="T77" fmla="*/ 329 h 850"/>
                  <a:gd name="T78" fmla="*/ 78 w 512"/>
                  <a:gd name="T79" fmla="*/ 349 h 850"/>
                  <a:gd name="T80" fmla="*/ 55 w 512"/>
                  <a:gd name="T81" fmla="*/ 342 h 850"/>
                  <a:gd name="T82" fmla="*/ 11 w 512"/>
                  <a:gd name="T83" fmla="*/ 246 h 850"/>
                  <a:gd name="T84" fmla="*/ 22 w 512"/>
                  <a:gd name="T85" fmla="*/ 178 h 850"/>
                  <a:gd name="T86" fmla="*/ 0 w 512"/>
                  <a:gd name="T87" fmla="*/ 139 h 850"/>
                  <a:gd name="T88" fmla="*/ 12 w 512"/>
                  <a:gd name="T89" fmla="*/ 110 h 850"/>
                  <a:gd name="T90" fmla="*/ 33 w 512"/>
                  <a:gd name="T91" fmla="*/ 104 h 850"/>
                  <a:gd name="T92" fmla="*/ 55 w 512"/>
                  <a:gd name="T93" fmla="*/ 57 h 850"/>
                  <a:gd name="T94" fmla="*/ 55 w 512"/>
                  <a:gd name="T95" fmla="*/ 0 h 85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12"/>
                  <a:gd name="T145" fmla="*/ 0 h 850"/>
                  <a:gd name="T146" fmla="*/ 512 w 512"/>
                  <a:gd name="T147" fmla="*/ 850 h 85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12" h="850">
                    <a:moveTo>
                      <a:pt x="40" y="0"/>
                    </a:moveTo>
                    <a:lnTo>
                      <a:pt x="275" y="50"/>
                    </a:lnTo>
                    <a:lnTo>
                      <a:pt x="223" y="300"/>
                    </a:lnTo>
                    <a:lnTo>
                      <a:pt x="488" y="681"/>
                    </a:lnTo>
                    <a:lnTo>
                      <a:pt x="512" y="730"/>
                    </a:lnTo>
                    <a:lnTo>
                      <a:pt x="487" y="753"/>
                    </a:lnTo>
                    <a:lnTo>
                      <a:pt x="471" y="795"/>
                    </a:lnTo>
                    <a:lnTo>
                      <a:pt x="455" y="820"/>
                    </a:lnTo>
                    <a:lnTo>
                      <a:pt x="472" y="842"/>
                    </a:lnTo>
                    <a:lnTo>
                      <a:pt x="444" y="850"/>
                    </a:lnTo>
                    <a:lnTo>
                      <a:pt x="289" y="844"/>
                    </a:lnTo>
                    <a:lnTo>
                      <a:pt x="279" y="794"/>
                    </a:lnTo>
                    <a:lnTo>
                      <a:pt x="252" y="758"/>
                    </a:lnTo>
                    <a:lnTo>
                      <a:pt x="232" y="745"/>
                    </a:lnTo>
                    <a:lnTo>
                      <a:pt x="227" y="719"/>
                    </a:lnTo>
                    <a:lnTo>
                      <a:pt x="210" y="705"/>
                    </a:lnTo>
                    <a:lnTo>
                      <a:pt x="194" y="687"/>
                    </a:lnTo>
                    <a:lnTo>
                      <a:pt x="188" y="667"/>
                    </a:lnTo>
                    <a:lnTo>
                      <a:pt x="173" y="654"/>
                    </a:lnTo>
                    <a:lnTo>
                      <a:pt x="149" y="661"/>
                    </a:lnTo>
                    <a:lnTo>
                      <a:pt x="122" y="651"/>
                    </a:lnTo>
                    <a:lnTo>
                      <a:pt x="122" y="640"/>
                    </a:lnTo>
                    <a:lnTo>
                      <a:pt x="121" y="617"/>
                    </a:lnTo>
                    <a:lnTo>
                      <a:pt x="110" y="591"/>
                    </a:lnTo>
                    <a:lnTo>
                      <a:pt x="109" y="570"/>
                    </a:lnTo>
                    <a:lnTo>
                      <a:pt x="97" y="551"/>
                    </a:lnTo>
                    <a:lnTo>
                      <a:pt x="100" y="533"/>
                    </a:lnTo>
                    <a:lnTo>
                      <a:pt x="66" y="490"/>
                    </a:lnTo>
                    <a:lnTo>
                      <a:pt x="66" y="465"/>
                    </a:lnTo>
                    <a:lnTo>
                      <a:pt x="83" y="456"/>
                    </a:lnTo>
                    <a:lnTo>
                      <a:pt x="83" y="440"/>
                    </a:lnTo>
                    <a:lnTo>
                      <a:pt x="66" y="436"/>
                    </a:lnTo>
                    <a:lnTo>
                      <a:pt x="58" y="412"/>
                    </a:lnTo>
                    <a:lnTo>
                      <a:pt x="50" y="371"/>
                    </a:lnTo>
                    <a:lnTo>
                      <a:pt x="75" y="393"/>
                    </a:lnTo>
                    <a:lnTo>
                      <a:pt x="65" y="364"/>
                    </a:lnTo>
                    <a:lnTo>
                      <a:pt x="83" y="364"/>
                    </a:lnTo>
                    <a:lnTo>
                      <a:pt x="83" y="343"/>
                    </a:lnTo>
                    <a:lnTo>
                      <a:pt x="65" y="329"/>
                    </a:lnTo>
                    <a:lnTo>
                      <a:pt x="56" y="349"/>
                    </a:lnTo>
                    <a:lnTo>
                      <a:pt x="40" y="342"/>
                    </a:lnTo>
                    <a:lnTo>
                      <a:pt x="7" y="246"/>
                    </a:lnTo>
                    <a:lnTo>
                      <a:pt x="16" y="178"/>
                    </a:lnTo>
                    <a:lnTo>
                      <a:pt x="0" y="139"/>
                    </a:lnTo>
                    <a:lnTo>
                      <a:pt x="8" y="110"/>
                    </a:lnTo>
                    <a:lnTo>
                      <a:pt x="24" y="104"/>
                    </a:lnTo>
                    <a:lnTo>
                      <a:pt x="40" y="57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3" name="Freeform 47"/>
              <p:cNvSpPr>
                <a:spLocks/>
              </p:cNvSpPr>
              <p:nvPr/>
            </p:nvSpPr>
            <p:spPr bwMode="gray">
              <a:xfrm>
                <a:off x="2658483" y="2041525"/>
                <a:ext cx="722272" cy="1158875"/>
              </a:xfrm>
              <a:custGeom>
                <a:avLst/>
                <a:gdLst>
                  <a:gd name="T0" fmla="*/ 117 w 349"/>
                  <a:gd name="T1" fmla="*/ 0 h 608"/>
                  <a:gd name="T2" fmla="*/ 72 w 349"/>
                  <a:gd name="T3" fmla="*/ 238 h 608"/>
                  <a:gd name="T4" fmla="*/ 118 w 349"/>
                  <a:gd name="T5" fmla="*/ 288 h 608"/>
                  <a:gd name="T6" fmla="*/ 47 w 349"/>
                  <a:gd name="T7" fmla="*/ 341 h 608"/>
                  <a:gd name="T8" fmla="*/ 37 w 349"/>
                  <a:gd name="T9" fmla="*/ 378 h 608"/>
                  <a:gd name="T10" fmla="*/ 58 w 349"/>
                  <a:gd name="T11" fmla="*/ 404 h 608"/>
                  <a:gd name="T12" fmla="*/ 37 w 349"/>
                  <a:gd name="T13" fmla="*/ 416 h 608"/>
                  <a:gd name="T14" fmla="*/ 0 w 349"/>
                  <a:gd name="T15" fmla="*/ 554 h 608"/>
                  <a:gd name="T16" fmla="*/ 230 w 349"/>
                  <a:gd name="T17" fmla="*/ 586 h 608"/>
                  <a:gd name="T18" fmla="*/ 451 w 349"/>
                  <a:gd name="T19" fmla="*/ 608 h 608"/>
                  <a:gd name="T20" fmla="*/ 472 w 349"/>
                  <a:gd name="T21" fmla="*/ 482 h 608"/>
                  <a:gd name="T22" fmla="*/ 485 w 349"/>
                  <a:gd name="T23" fmla="*/ 413 h 608"/>
                  <a:gd name="T24" fmla="*/ 464 w 349"/>
                  <a:gd name="T25" fmla="*/ 388 h 608"/>
                  <a:gd name="T26" fmla="*/ 414 w 349"/>
                  <a:gd name="T27" fmla="*/ 395 h 608"/>
                  <a:gd name="T28" fmla="*/ 346 w 349"/>
                  <a:gd name="T29" fmla="*/ 401 h 608"/>
                  <a:gd name="T30" fmla="*/ 338 w 349"/>
                  <a:gd name="T31" fmla="*/ 345 h 608"/>
                  <a:gd name="T32" fmla="*/ 257 w 349"/>
                  <a:gd name="T33" fmla="*/ 299 h 608"/>
                  <a:gd name="T34" fmla="*/ 268 w 349"/>
                  <a:gd name="T35" fmla="*/ 270 h 608"/>
                  <a:gd name="T36" fmla="*/ 275 w 349"/>
                  <a:gd name="T37" fmla="*/ 218 h 608"/>
                  <a:gd name="T38" fmla="*/ 175 w 349"/>
                  <a:gd name="T39" fmla="*/ 106 h 608"/>
                  <a:gd name="T40" fmla="*/ 188 w 349"/>
                  <a:gd name="T41" fmla="*/ 7 h 608"/>
                  <a:gd name="T42" fmla="*/ 117 w 349"/>
                  <a:gd name="T43" fmla="*/ 0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9"/>
                  <a:gd name="T67" fmla="*/ 0 h 608"/>
                  <a:gd name="T68" fmla="*/ 349 w 349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9" h="608">
                    <a:moveTo>
                      <a:pt x="84" y="0"/>
                    </a:moveTo>
                    <a:lnTo>
                      <a:pt x="52" y="238"/>
                    </a:lnTo>
                    <a:lnTo>
                      <a:pt x="85" y="288"/>
                    </a:lnTo>
                    <a:lnTo>
                      <a:pt x="34" y="341"/>
                    </a:lnTo>
                    <a:lnTo>
                      <a:pt x="27" y="378"/>
                    </a:lnTo>
                    <a:lnTo>
                      <a:pt x="41" y="404"/>
                    </a:lnTo>
                    <a:lnTo>
                      <a:pt x="27" y="416"/>
                    </a:lnTo>
                    <a:lnTo>
                      <a:pt x="0" y="554"/>
                    </a:lnTo>
                    <a:lnTo>
                      <a:pt x="166" y="586"/>
                    </a:lnTo>
                    <a:lnTo>
                      <a:pt x="324" y="608"/>
                    </a:lnTo>
                    <a:lnTo>
                      <a:pt x="340" y="482"/>
                    </a:lnTo>
                    <a:lnTo>
                      <a:pt x="349" y="413"/>
                    </a:lnTo>
                    <a:lnTo>
                      <a:pt x="333" y="388"/>
                    </a:lnTo>
                    <a:lnTo>
                      <a:pt x="297" y="395"/>
                    </a:lnTo>
                    <a:lnTo>
                      <a:pt x="250" y="401"/>
                    </a:lnTo>
                    <a:lnTo>
                      <a:pt x="242" y="345"/>
                    </a:lnTo>
                    <a:lnTo>
                      <a:pt x="185" y="299"/>
                    </a:lnTo>
                    <a:lnTo>
                      <a:pt x="192" y="270"/>
                    </a:lnTo>
                    <a:lnTo>
                      <a:pt x="198" y="218"/>
                    </a:lnTo>
                    <a:lnTo>
                      <a:pt x="125" y="106"/>
                    </a:lnTo>
                    <a:lnTo>
                      <a:pt x="134" y="7"/>
                    </a:lnTo>
                    <a:lnTo>
                      <a:pt x="84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4" name="Freeform 48"/>
              <p:cNvSpPr>
                <a:spLocks/>
              </p:cNvSpPr>
              <p:nvPr/>
            </p:nvSpPr>
            <p:spPr bwMode="gray">
              <a:xfrm>
                <a:off x="5698902" y="4259263"/>
                <a:ext cx="433363" cy="750887"/>
              </a:xfrm>
              <a:custGeom>
                <a:avLst/>
                <a:gdLst>
                  <a:gd name="T0" fmla="*/ 81 w 210"/>
                  <a:gd name="T1" fmla="*/ 13 h 394"/>
                  <a:gd name="T2" fmla="*/ 37 w 210"/>
                  <a:gd name="T3" fmla="*/ 80 h 394"/>
                  <a:gd name="T4" fmla="*/ 0 w 210"/>
                  <a:gd name="T5" fmla="*/ 124 h 394"/>
                  <a:gd name="T6" fmla="*/ 13 w 210"/>
                  <a:gd name="T7" fmla="*/ 175 h 394"/>
                  <a:gd name="T8" fmla="*/ 57 w 210"/>
                  <a:gd name="T9" fmla="*/ 246 h 394"/>
                  <a:gd name="T10" fmla="*/ 23 w 210"/>
                  <a:gd name="T11" fmla="*/ 318 h 394"/>
                  <a:gd name="T12" fmla="*/ 6 w 210"/>
                  <a:gd name="T13" fmla="*/ 355 h 394"/>
                  <a:gd name="T14" fmla="*/ 174 w 210"/>
                  <a:gd name="T15" fmla="*/ 340 h 394"/>
                  <a:gd name="T16" fmla="*/ 184 w 210"/>
                  <a:gd name="T17" fmla="*/ 388 h 394"/>
                  <a:gd name="T18" fmla="*/ 217 w 210"/>
                  <a:gd name="T19" fmla="*/ 394 h 394"/>
                  <a:gd name="T20" fmla="*/ 225 w 210"/>
                  <a:gd name="T21" fmla="*/ 369 h 394"/>
                  <a:gd name="T22" fmla="*/ 286 w 210"/>
                  <a:gd name="T23" fmla="*/ 362 h 394"/>
                  <a:gd name="T24" fmla="*/ 272 w 210"/>
                  <a:gd name="T25" fmla="*/ 282 h 394"/>
                  <a:gd name="T26" fmla="*/ 270 w 210"/>
                  <a:gd name="T27" fmla="*/ 0 h 394"/>
                  <a:gd name="T28" fmla="*/ 81 w 210"/>
                  <a:gd name="T29" fmla="*/ 13 h 3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0"/>
                  <a:gd name="T46" fmla="*/ 0 h 394"/>
                  <a:gd name="T47" fmla="*/ 210 w 210"/>
                  <a:gd name="T48" fmla="*/ 394 h 3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0" h="394">
                    <a:moveTo>
                      <a:pt x="59" y="13"/>
                    </a:moveTo>
                    <a:lnTo>
                      <a:pt x="27" y="80"/>
                    </a:lnTo>
                    <a:lnTo>
                      <a:pt x="0" y="124"/>
                    </a:lnTo>
                    <a:lnTo>
                      <a:pt x="9" y="175"/>
                    </a:lnTo>
                    <a:lnTo>
                      <a:pt x="42" y="246"/>
                    </a:lnTo>
                    <a:lnTo>
                      <a:pt x="17" y="318"/>
                    </a:lnTo>
                    <a:lnTo>
                      <a:pt x="6" y="355"/>
                    </a:lnTo>
                    <a:lnTo>
                      <a:pt x="128" y="340"/>
                    </a:lnTo>
                    <a:lnTo>
                      <a:pt x="134" y="388"/>
                    </a:lnTo>
                    <a:lnTo>
                      <a:pt x="159" y="394"/>
                    </a:lnTo>
                    <a:lnTo>
                      <a:pt x="165" y="369"/>
                    </a:lnTo>
                    <a:lnTo>
                      <a:pt x="210" y="362"/>
                    </a:lnTo>
                    <a:lnTo>
                      <a:pt x="200" y="282"/>
                    </a:lnTo>
                    <a:lnTo>
                      <a:pt x="198" y="0"/>
                    </a:lnTo>
                    <a:lnTo>
                      <a:pt x="59" y="13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5" name="Freeform 49"/>
              <p:cNvSpPr>
                <a:spLocks/>
              </p:cNvSpPr>
              <p:nvPr/>
            </p:nvSpPr>
            <p:spPr bwMode="gray">
              <a:xfrm>
                <a:off x="6104750" y="4222750"/>
                <a:ext cx="490113" cy="758825"/>
              </a:xfrm>
              <a:custGeom>
                <a:avLst/>
                <a:gdLst>
                  <a:gd name="T0" fmla="*/ 0 w 237"/>
                  <a:gd name="T1" fmla="*/ 20 h 398"/>
                  <a:gd name="T2" fmla="*/ 213 w 237"/>
                  <a:gd name="T3" fmla="*/ 0 h 398"/>
                  <a:gd name="T4" fmla="*/ 281 w 237"/>
                  <a:gd name="T5" fmla="*/ 184 h 398"/>
                  <a:gd name="T6" fmla="*/ 329 w 237"/>
                  <a:gd name="T7" fmla="*/ 213 h 398"/>
                  <a:gd name="T8" fmla="*/ 291 w 237"/>
                  <a:gd name="T9" fmla="*/ 267 h 398"/>
                  <a:gd name="T10" fmla="*/ 326 w 237"/>
                  <a:gd name="T11" fmla="*/ 319 h 398"/>
                  <a:gd name="T12" fmla="*/ 110 w 237"/>
                  <a:gd name="T13" fmla="*/ 338 h 398"/>
                  <a:gd name="T14" fmla="*/ 117 w 237"/>
                  <a:gd name="T15" fmla="*/ 383 h 398"/>
                  <a:gd name="T16" fmla="*/ 86 w 237"/>
                  <a:gd name="T17" fmla="*/ 398 h 398"/>
                  <a:gd name="T18" fmla="*/ 61 w 237"/>
                  <a:gd name="T19" fmla="*/ 341 h 398"/>
                  <a:gd name="T20" fmla="*/ 46 w 237"/>
                  <a:gd name="T21" fmla="*/ 387 h 398"/>
                  <a:gd name="T22" fmla="*/ 17 w 237"/>
                  <a:gd name="T23" fmla="*/ 383 h 398"/>
                  <a:gd name="T24" fmla="*/ 11 w 237"/>
                  <a:gd name="T25" fmla="*/ 337 h 398"/>
                  <a:gd name="T26" fmla="*/ 1 w 237"/>
                  <a:gd name="T27" fmla="*/ 297 h 398"/>
                  <a:gd name="T28" fmla="*/ 0 w 237"/>
                  <a:gd name="T29" fmla="*/ 20 h 39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37"/>
                  <a:gd name="T46" fmla="*/ 0 h 398"/>
                  <a:gd name="T47" fmla="*/ 237 w 237"/>
                  <a:gd name="T48" fmla="*/ 398 h 39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37" h="398">
                    <a:moveTo>
                      <a:pt x="0" y="20"/>
                    </a:moveTo>
                    <a:lnTo>
                      <a:pt x="154" y="0"/>
                    </a:lnTo>
                    <a:lnTo>
                      <a:pt x="203" y="184"/>
                    </a:lnTo>
                    <a:lnTo>
                      <a:pt x="237" y="213"/>
                    </a:lnTo>
                    <a:lnTo>
                      <a:pt x="210" y="267"/>
                    </a:lnTo>
                    <a:lnTo>
                      <a:pt x="236" y="319"/>
                    </a:lnTo>
                    <a:lnTo>
                      <a:pt x="79" y="338"/>
                    </a:lnTo>
                    <a:lnTo>
                      <a:pt x="85" y="383"/>
                    </a:lnTo>
                    <a:lnTo>
                      <a:pt x="62" y="398"/>
                    </a:lnTo>
                    <a:lnTo>
                      <a:pt x="44" y="341"/>
                    </a:lnTo>
                    <a:lnTo>
                      <a:pt x="33" y="387"/>
                    </a:lnTo>
                    <a:lnTo>
                      <a:pt x="13" y="383"/>
                    </a:lnTo>
                    <a:lnTo>
                      <a:pt x="7" y="337"/>
                    </a:lnTo>
                    <a:lnTo>
                      <a:pt x="1" y="297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6" name="Freeform 50"/>
              <p:cNvSpPr>
                <a:spLocks/>
              </p:cNvSpPr>
              <p:nvPr/>
            </p:nvSpPr>
            <p:spPr bwMode="gray">
              <a:xfrm>
                <a:off x="6422894" y="4184650"/>
                <a:ext cx="679279" cy="698500"/>
              </a:xfrm>
              <a:custGeom>
                <a:avLst/>
                <a:gdLst>
                  <a:gd name="T0" fmla="*/ 0 w 328"/>
                  <a:gd name="T1" fmla="*/ 23 h 366"/>
                  <a:gd name="T2" fmla="*/ 4 w 328"/>
                  <a:gd name="T3" fmla="*/ 23 h 366"/>
                  <a:gd name="T4" fmla="*/ 111 w 328"/>
                  <a:gd name="T5" fmla="*/ 7 h 366"/>
                  <a:gd name="T6" fmla="*/ 206 w 328"/>
                  <a:gd name="T7" fmla="*/ 0 h 366"/>
                  <a:gd name="T8" fmla="*/ 192 w 328"/>
                  <a:gd name="T9" fmla="*/ 19 h 366"/>
                  <a:gd name="T10" fmla="*/ 221 w 328"/>
                  <a:gd name="T11" fmla="*/ 19 h 366"/>
                  <a:gd name="T12" fmla="*/ 384 w 328"/>
                  <a:gd name="T13" fmla="*/ 132 h 366"/>
                  <a:gd name="T14" fmla="*/ 446 w 328"/>
                  <a:gd name="T15" fmla="*/ 205 h 366"/>
                  <a:gd name="T16" fmla="*/ 455 w 328"/>
                  <a:gd name="T17" fmla="*/ 254 h 366"/>
                  <a:gd name="T18" fmla="*/ 434 w 328"/>
                  <a:gd name="T19" fmla="*/ 266 h 366"/>
                  <a:gd name="T20" fmla="*/ 446 w 328"/>
                  <a:gd name="T21" fmla="*/ 316 h 366"/>
                  <a:gd name="T22" fmla="*/ 402 w 328"/>
                  <a:gd name="T23" fmla="*/ 318 h 366"/>
                  <a:gd name="T24" fmla="*/ 402 w 328"/>
                  <a:gd name="T25" fmla="*/ 360 h 366"/>
                  <a:gd name="T26" fmla="*/ 364 w 328"/>
                  <a:gd name="T27" fmla="*/ 339 h 366"/>
                  <a:gd name="T28" fmla="*/ 130 w 328"/>
                  <a:gd name="T29" fmla="*/ 366 h 366"/>
                  <a:gd name="T30" fmla="*/ 78 w 328"/>
                  <a:gd name="T31" fmla="*/ 287 h 366"/>
                  <a:gd name="T32" fmla="*/ 115 w 328"/>
                  <a:gd name="T33" fmla="*/ 233 h 366"/>
                  <a:gd name="T34" fmla="*/ 65 w 328"/>
                  <a:gd name="T35" fmla="*/ 206 h 366"/>
                  <a:gd name="T36" fmla="*/ 0 w 328"/>
                  <a:gd name="T37" fmla="*/ 23 h 36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28"/>
                  <a:gd name="T58" fmla="*/ 0 h 366"/>
                  <a:gd name="T59" fmla="*/ 328 w 328"/>
                  <a:gd name="T60" fmla="*/ 366 h 36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28" h="366">
                    <a:moveTo>
                      <a:pt x="0" y="23"/>
                    </a:moveTo>
                    <a:lnTo>
                      <a:pt x="4" y="23"/>
                    </a:lnTo>
                    <a:lnTo>
                      <a:pt x="80" y="7"/>
                    </a:lnTo>
                    <a:lnTo>
                      <a:pt x="148" y="0"/>
                    </a:lnTo>
                    <a:lnTo>
                      <a:pt x="138" y="19"/>
                    </a:lnTo>
                    <a:lnTo>
                      <a:pt x="159" y="19"/>
                    </a:lnTo>
                    <a:lnTo>
                      <a:pt x="276" y="132"/>
                    </a:lnTo>
                    <a:lnTo>
                      <a:pt x="322" y="205"/>
                    </a:lnTo>
                    <a:lnTo>
                      <a:pt x="328" y="254"/>
                    </a:lnTo>
                    <a:lnTo>
                      <a:pt x="313" y="266"/>
                    </a:lnTo>
                    <a:lnTo>
                      <a:pt x="322" y="316"/>
                    </a:lnTo>
                    <a:lnTo>
                      <a:pt x="289" y="318"/>
                    </a:lnTo>
                    <a:lnTo>
                      <a:pt x="289" y="360"/>
                    </a:lnTo>
                    <a:lnTo>
                      <a:pt x="263" y="339"/>
                    </a:lnTo>
                    <a:lnTo>
                      <a:pt x="94" y="366"/>
                    </a:lnTo>
                    <a:lnTo>
                      <a:pt x="56" y="287"/>
                    </a:lnTo>
                    <a:lnTo>
                      <a:pt x="83" y="233"/>
                    </a:lnTo>
                    <a:lnTo>
                      <a:pt x="47" y="206"/>
                    </a:lnTo>
                    <a:lnTo>
                      <a:pt x="0" y="23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7" name="Freeform 51"/>
              <p:cNvSpPr>
                <a:spLocks/>
              </p:cNvSpPr>
              <p:nvPr/>
            </p:nvSpPr>
            <p:spPr bwMode="gray">
              <a:xfrm>
                <a:off x="6587984" y="3757613"/>
                <a:ext cx="1064490" cy="463550"/>
              </a:xfrm>
              <a:custGeom>
                <a:avLst/>
                <a:gdLst>
                  <a:gd name="T0" fmla="*/ 25 w 516"/>
                  <a:gd name="T1" fmla="*/ 180 h 243"/>
                  <a:gd name="T2" fmla="*/ 0 w 516"/>
                  <a:gd name="T3" fmla="*/ 231 h 243"/>
                  <a:gd name="T4" fmla="*/ 93 w 516"/>
                  <a:gd name="T5" fmla="*/ 224 h 243"/>
                  <a:gd name="T6" fmla="*/ 128 w 516"/>
                  <a:gd name="T7" fmla="*/ 201 h 243"/>
                  <a:gd name="T8" fmla="*/ 253 w 516"/>
                  <a:gd name="T9" fmla="*/ 175 h 243"/>
                  <a:gd name="T10" fmla="*/ 287 w 516"/>
                  <a:gd name="T11" fmla="*/ 189 h 243"/>
                  <a:gd name="T12" fmla="*/ 369 w 516"/>
                  <a:gd name="T13" fmla="*/ 180 h 243"/>
                  <a:gd name="T14" fmla="*/ 369 w 516"/>
                  <a:gd name="T15" fmla="*/ 183 h 243"/>
                  <a:gd name="T16" fmla="*/ 494 w 516"/>
                  <a:gd name="T17" fmla="*/ 243 h 243"/>
                  <a:gd name="T18" fmla="*/ 565 w 516"/>
                  <a:gd name="T19" fmla="*/ 226 h 243"/>
                  <a:gd name="T20" fmla="*/ 608 w 516"/>
                  <a:gd name="T21" fmla="*/ 159 h 243"/>
                  <a:gd name="T22" fmla="*/ 677 w 516"/>
                  <a:gd name="T23" fmla="*/ 140 h 243"/>
                  <a:gd name="T24" fmla="*/ 711 w 516"/>
                  <a:gd name="T25" fmla="*/ 90 h 243"/>
                  <a:gd name="T26" fmla="*/ 708 w 516"/>
                  <a:gd name="T27" fmla="*/ 30 h 243"/>
                  <a:gd name="T28" fmla="*/ 701 w 516"/>
                  <a:gd name="T29" fmla="*/ 80 h 243"/>
                  <a:gd name="T30" fmla="*/ 661 w 516"/>
                  <a:gd name="T31" fmla="*/ 122 h 243"/>
                  <a:gd name="T32" fmla="*/ 646 w 516"/>
                  <a:gd name="T33" fmla="*/ 119 h 243"/>
                  <a:gd name="T34" fmla="*/ 594 w 516"/>
                  <a:gd name="T35" fmla="*/ 130 h 243"/>
                  <a:gd name="T36" fmla="*/ 594 w 516"/>
                  <a:gd name="T37" fmla="*/ 116 h 243"/>
                  <a:gd name="T38" fmla="*/ 646 w 516"/>
                  <a:gd name="T39" fmla="*/ 102 h 243"/>
                  <a:gd name="T40" fmla="*/ 597 w 516"/>
                  <a:gd name="T41" fmla="*/ 97 h 243"/>
                  <a:gd name="T42" fmla="*/ 652 w 516"/>
                  <a:gd name="T43" fmla="*/ 85 h 243"/>
                  <a:gd name="T44" fmla="*/ 674 w 516"/>
                  <a:gd name="T45" fmla="*/ 92 h 243"/>
                  <a:gd name="T46" fmla="*/ 685 w 516"/>
                  <a:gd name="T47" fmla="*/ 45 h 243"/>
                  <a:gd name="T48" fmla="*/ 672 w 516"/>
                  <a:gd name="T49" fmla="*/ 34 h 243"/>
                  <a:gd name="T50" fmla="*/ 607 w 516"/>
                  <a:gd name="T51" fmla="*/ 53 h 243"/>
                  <a:gd name="T52" fmla="*/ 608 w 516"/>
                  <a:gd name="T53" fmla="*/ 25 h 243"/>
                  <a:gd name="T54" fmla="*/ 635 w 516"/>
                  <a:gd name="T55" fmla="*/ 32 h 243"/>
                  <a:gd name="T56" fmla="*/ 672 w 516"/>
                  <a:gd name="T57" fmla="*/ 10 h 243"/>
                  <a:gd name="T58" fmla="*/ 651 w 516"/>
                  <a:gd name="T59" fmla="*/ 0 h 243"/>
                  <a:gd name="T60" fmla="*/ 438 w 516"/>
                  <a:gd name="T61" fmla="*/ 37 h 243"/>
                  <a:gd name="T62" fmla="*/ 179 w 516"/>
                  <a:gd name="T63" fmla="*/ 79 h 243"/>
                  <a:gd name="T64" fmla="*/ 60 w 516"/>
                  <a:gd name="T65" fmla="*/ 179 h 243"/>
                  <a:gd name="T66" fmla="*/ 25 w 516"/>
                  <a:gd name="T67" fmla="*/ 180 h 24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16"/>
                  <a:gd name="T103" fmla="*/ 0 h 243"/>
                  <a:gd name="T104" fmla="*/ 516 w 516"/>
                  <a:gd name="T105" fmla="*/ 243 h 24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16" h="243">
                    <a:moveTo>
                      <a:pt x="18" y="180"/>
                    </a:moveTo>
                    <a:lnTo>
                      <a:pt x="0" y="231"/>
                    </a:lnTo>
                    <a:lnTo>
                      <a:pt x="67" y="224"/>
                    </a:lnTo>
                    <a:lnTo>
                      <a:pt x="93" y="201"/>
                    </a:lnTo>
                    <a:lnTo>
                      <a:pt x="184" y="175"/>
                    </a:lnTo>
                    <a:lnTo>
                      <a:pt x="209" y="189"/>
                    </a:lnTo>
                    <a:lnTo>
                      <a:pt x="269" y="180"/>
                    </a:lnTo>
                    <a:lnTo>
                      <a:pt x="269" y="183"/>
                    </a:lnTo>
                    <a:lnTo>
                      <a:pt x="359" y="243"/>
                    </a:lnTo>
                    <a:lnTo>
                      <a:pt x="411" y="226"/>
                    </a:lnTo>
                    <a:lnTo>
                      <a:pt x="441" y="159"/>
                    </a:lnTo>
                    <a:lnTo>
                      <a:pt x="492" y="140"/>
                    </a:lnTo>
                    <a:lnTo>
                      <a:pt x="516" y="90"/>
                    </a:lnTo>
                    <a:lnTo>
                      <a:pt x="515" y="30"/>
                    </a:lnTo>
                    <a:lnTo>
                      <a:pt x="509" y="80"/>
                    </a:lnTo>
                    <a:lnTo>
                      <a:pt x="480" y="122"/>
                    </a:lnTo>
                    <a:lnTo>
                      <a:pt x="469" y="119"/>
                    </a:lnTo>
                    <a:lnTo>
                      <a:pt x="431" y="130"/>
                    </a:lnTo>
                    <a:lnTo>
                      <a:pt x="431" y="116"/>
                    </a:lnTo>
                    <a:lnTo>
                      <a:pt x="469" y="102"/>
                    </a:lnTo>
                    <a:lnTo>
                      <a:pt x="434" y="97"/>
                    </a:lnTo>
                    <a:lnTo>
                      <a:pt x="474" y="85"/>
                    </a:lnTo>
                    <a:lnTo>
                      <a:pt x="489" y="92"/>
                    </a:lnTo>
                    <a:lnTo>
                      <a:pt x="497" y="45"/>
                    </a:lnTo>
                    <a:lnTo>
                      <a:pt x="487" y="34"/>
                    </a:lnTo>
                    <a:lnTo>
                      <a:pt x="440" y="53"/>
                    </a:lnTo>
                    <a:lnTo>
                      <a:pt x="441" y="25"/>
                    </a:lnTo>
                    <a:lnTo>
                      <a:pt x="461" y="32"/>
                    </a:lnTo>
                    <a:lnTo>
                      <a:pt x="487" y="10"/>
                    </a:lnTo>
                    <a:lnTo>
                      <a:pt x="473" y="0"/>
                    </a:lnTo>
                    <a:lnTo>
                      <a:pt x="318" y="37"/>
                    </a:lnTo>
                    <a:lnTo>
                      <a:pt x="129" y="79"/>
                    </a:lnTo>
                    <a:lnTo>
                      <a:pt x="43" y="179"/>
                    </a:lnTo>
                    <a:lnTo>
                      <a:pt x="18" y="18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8" name="Freeform 52"/>
              <p:cNvSpPr>
                <a:spLocks/>
              </p:cNvSpPr>
              <p:nvPr/>
            </p:nvSpPr>
            <p:spPr bwMode="gray">
              <a:xfrm>
                <a:off x="7449550" y="3270250"/>
                <a:ext cx="147894" cy="182563"/>
              </a:xfrm>
              <a:custGeom>
                <a:avLst/>
                <a:gdLst>
                  <a:gd name="T0" fmla="*/ 0 w 72"/>
                  <a:gd name="T1" fmla="*/ 5 h 96"/>
                  <a:gd name="T2" fmla="*/ 20 w 72"/>
                  <a:gd name="T3" fmla="*/ 0 h 96"/>
                  <a:gd name="T4" fmla="*/ 66 w 72"/>
                  <a:gd name="T5" fmla="*/ 21 h 96"/>
                  <a:gd name="T6" fmla="*/ 66 w 72"/>
                  <a:gd name="T7" fmla="*/ 42 h 96"/>
                  <a:gd name="T8" fmla="*/ 97 w 72"/>
                  <a:gd name="T9" fmla="*/ 57 h 96"/>
                  <a:gd name="T10" fmla="*/ 99 w 72"/>
                  <a:gd name="T11" fmla="*/ 85 h 96"/>
                  <a:gd name="T12" fmla="*/ 48 w 72"/>
                  <a:gd name="T13" fmla="*/ 96 h 96"/>
                  <a:gd name="T14" fmla="*/ 0 w 72"/>
                  <a:gd name="T15" fmla="*/ 5 h 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2"/>
                  <a:gd name="T25" fmla="*/ 0 h 96"/>
                  <a:gd name="T26" fmla="*/ 72 w 72"/>
                  <a:gd name="T27" fmla="*/ 96 h 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2" h="96">
                    <a:moveTo>
                      <a:pt x="0" y="5"/>
                    </a:moveTo>
                    <a:lnTo>
                      <a:pt x="15" y="0"/>
                    </a:lnTo>
                    <a:lnTo>
                      <a:pt x="48" y="21"/>
                    </a:lnTo>
                    <a:lnTo>
                      <a:pt x="48" y="42"/>
                    </a:lnTo>
                    <a:lnTo>
                      <a:pt x="71" y="57"/>
                    </a:lnTo>
                    <a:lnTo>
                      <a:pt x="72" y="85"/>
                    </a:lnTo>
                    <a:lnTo>
                      <a:pt x="35" y="96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29" name="Freeform 53"/>
              <p:cNvSpPr>
                <a:spLocks/>
              </p:cNvSpPr>
              <p:nvPr/>
            </p:nvSpPr>
            <p:spPr bwMode="gray">
              <a:xfrm>
                <a:off x="6873453" y="2382838"/>
                <a:ext cx="792778" cy="639762"/>
              </a:xfrm>
              <a:custGeom>
                <a:avLst/>
                <a:gdLst>
                  <a:gd name="T0" fmla="*/ 40 w 384"/>
                  <a:gd name="T1" fmla="*/ 226 h 336"/>
                  <a:gd name="T2" fmla="*/ 92 w 384"/>
                  <a:gd name="T3" fmla="*/ 206 h 336"/>
                  <a:gd name="T4" fmla="*/ 158 w 384"/>
                  <a:gd name="T5" fmla="*/ 201 h 336"/>
                  <a:gd name="T6" fmla="*/ 177 w 384"/>
                  <a:gd name="T7" fmla="*/ 183 h 336"/>
                  <a:gd name="T8" fmla="*/ 198 w 384"/>
                  <a:gd name="T9" fmla="*/ 181 h 336"/>
                  <a:gd name="T10" fmla="*/ 212 w 384"/>
                  <a:gd name="T11" fmla="*/ 162 h 336"/>
                  <a:gd name="T12" fmla="*/ 235 w 384"/>
                  <a:gd name="T13" fmla="*/ 155 h 336"/>
                  <a:gd name="T14" fmla="*/ 225 w 384"/>
                  <a:gd name="T15" fmla="*/ 120 h 336"/>
                  <a:gd name="T16" fmla="*/ 211 w 384"/>
                  <a:gd name="T17" fmla="*/ 111 h 336"/>
                  <a:gd name="T18" fmla="*/ 240 w 384"/>
                  <a:gd name="T19" fmla="*/ 82 h 336"/>
                  <a:gd name="T20" fmla="*/ 258 w 384"/>
                  <a:gd name="T21" fmla="*/ 82 h 336"/>
                  <a:gd name="T22" fmla="*/ 320 w 384"/>
                  <a:gd name="T23" fmla="*/ 22 h 336"/>
                  <a:gd name="T24" fmla="*/ 414 w 384"/>
                  <a:gd name="T25" fmla="*/ 0 h 336"/>
                  <a:gd name="T26" fmla="*/ 425 w 384"/>
                  <a:gd name="T27" fmla="*/ 56 h 336"/>
                  <a:gd name="T28" fmla="*/ 430 w 384"/>
                  <a:gd name="T29" fmla="*/ 54 h 336"/>
                  <a:gd name="T30" fmla="*/ 452 w 384"/>
                  <a:gd name="T31" fmla="*/ 74 h 336"/>
                  <a:gd name="T32" fmla="*/ 453 w 384"/>
                  <a:gd name="T33" fmla="*/ 132 h 336"/>
                  <a:gd name="T34" fmla="*/ 482 w 384"/>
                  <a:gd name="T35" fmla="*/ 179 h 336"/>
                  <a:gd name="T36" fmla="*/ 493 w 384"/>
                  <a:gd name="T37" fmla="*/ 240 h 336"/>
                  <a:gd name="T38" fmla="*/ 495 w 384"/>
                  <a:gd name="T39" fmla="*/ 293 h 336"/>
                  <a:gd name="T40" fmla="*/ 530 w 384"/>
                  <a:gd name="T41" fmla="*/ 310 h 336"/>
                  <a:gd name="T42" fmla="*/ 505 w 384"/>
                  <a:gd name="T43" fmla="*/ 336 h 336"/>
                  <a:gd name="T44" fmla="*/ 444 w 384"/>
                  <a:gd name="T45" fmla="*/ 306 h 336"/>
                  <a:gd name="T46" fmla="*/ 412 w 384"/>
                  <a:gd name="T47" fmla="*/ 308 h 336"/>
                  <a:gd name="T48" fmla="*/ 380 w 384"/>
                  <a:gd name="T49" fmla="*/ 301 h 336"/>
                  <a:gd name="T50" fmla="*/ 381 w 384"/>
                  <a:gd name="T51" fmla="*/ 283 h 336"/>
                  <a:gd name="T52" fmla="*/ 362 w 384"/>
                  <a:gd name="T53" fmla="*/ 277 h 336"/>
                  <a:gd name="T54" fmla="*/ 15 w 384"/>
                  <a:gd name="T55" fmla="*/ 329 h 336"/>
                  <a:gd name="T56" fmla="*/ 0 w 384"/>
                  <a:gd name="T57" fmla="*/ 314 h 336"/>
                  <a:gd name="T58" fmla="*/ 52 w 384"/>
                  <a:gd name="T59" fmla="*/ 254 h 336"/>
                  <a:gd name="T60" fmla="*/ 40 w 384"/>
                  <a:gd name="T61" fmla="*/ 226 h 3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84"/>
                  <a:gd name="T94" fmla="*/ 0 h 336"/>
                  <a:gd name="T95" fmla="*/ 384 w 384"/>
                  <a:gd name="T96" fmla="*/ 336 h 3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84" h="336">
                    <a:moveTo>
                      <a:pt x="29" y="226"/>
                    </a:moveTo>
                    <a:lnTo>
                      <a:pt x="66" y="206"/>
                    </a:lnTo>
                    <a:lnTo>
                      <a:pt x="115" y="201"/>
                    </a:lnTo>
                    <a:lnTo>
                      <a:pt x="127" y="183"/>
                    </a:lnTo>
                    <a:lnTo>
                      <a:pt x="144" y="181"/>
                    </a:lnTo>
                    <a:lnTo>
                      <a:pt x="154" y="162"/>
                    </a:lnTo>
                    <a:lnTo>
                      <a:pt x="171" y="155"/>
                    </a:lnTo>
                    <a:lnTo>
                      <a:pt x="163" y="120"/>
                    </a:lnTo>
                    <a:lnTo>
                      <a:pt x="153" y="111"/>
                    </a:lnTo>
                    <a:lnTo>
                      <a:pt x="174" y="82"/>
                    </a:lnTo>
                    <a:lnTo>
                      <a:pt x="187" y="82"/>
                    </a:lnTo>
                    <a:lnTo>
                      <a:pt x="232" y="22"/>
                    </a:lnTo>
                    <a:lnTo>
                      <a:pt x="301" y="0"/>
                    </a:lnTo>
                    <a:lnTo>
                      <a:pt x="308" y="56"/>
                    </a:lnTo>
                    <a:lnTo>
                      <a:pt x="312" y="54"/>
                    </a:lnTo>
                    <a:lnTo>
                      <a:pt x="328" y="74"/>
                    </a:lnTo>
                    <a:lnTo>
                      <a:pt x="329" y="132"/>
                    </a:lnTo>
                    <a:lnTo>
                      <a:pt x="350" y="179"/>
                    </a:lnTo>
                    <a:lnTo>
                      <a:pt x="358" y="240"/>
                    </a:lnTo>
                    <a:lnTo>
                      <a:pt x="360" y="293"/>
                    </a:lnTo>
                    <a:lnTo>
                      <a:pt x="384" y="310"/>
                    </a:lnTo>
                    <a:lnTo>
                      <a:pt x="366" y="336"/>
                    </a:lnTo>
                    <a:lnTo>
                      <a:pt x="322" y="306"/>
                    </a:lnTo>
                    <a:lnTo>
                      <a:pt x="299" y="308"/>
                    </a:lnTo>
                    <a:lnTo>
                      <a:pt x="276" y="301"/>
                    </a:lnTo>
                    <a:lnTo>
                      <a:pt x="277" y="283"/>
                    </a:lnTo>
                    <a:lnTo>
                      <a:pt x="262" y="277"/>
                    </a:lnTo>
                    <a:lnTo>
                      <a:pt x="11" y="329"/>
                    </a:lnTo>
                    <a:lnTo>
                      <a:pt x="0" y="314"/>
                    </a:lnTo>
                    <a:lnTo>
                      <a:pt x="38" y="254"/>
                    </a:lnTo>
                    <a:lnTo>
                      <a:pt x="29" y="226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30" name="Freeform 54"/>
              <p:cNvSpPr>
                <a:spLocks/>
              </p:cNvSpPr>
              <p:nvPr/>
            </p:nvSpPr>
            <p:spPr bwMode="gray">
              <a:xfrm>
                <a:off x="7647316" y="2919413"/>
                <a:ext cx="230439" cy="138112"/>
              </a:xfrm>
              <a:custGeom>
                <a:avLst/>
                <a:gdLst>
                  <a:gd name="T0" fmla="*/ 0 w 112"/>
                  <a:gd name="T1" fmla="*/ 53 h 72"/>
                  <a:gd name="T2" fmla="*/ 63 w 112"/>
                  <a:gd name="T3" fmla="*/ 30 h 72"/>
                  <a:gd name="T4" fmla="*/ 124 w 112"/>
                  <a:gd name="T5" fmla="*/ 0 h 72"/>
                  <a:gd name="T6" fmla="*/ 135 w 112"/>
                  <a:gd name="T7" fmla="*/ 1 h 72"/>
                  <a:gd name="T8" fmla="*/ 153 w 112"/>
                  <a:gd name="T9" fmla="*/ 3 h 72"/>
                  <a:gd name="T10" fmla="*/ 92 w 112"/>
                  <a:gd name="T11" fmla="*/ 40 h 72"/>
                  <a:gd name="T12" fmla="*/ 17 w 112"/>
                  <a:gd name="T13" fmla="*/ 72 h 72"/>
                  <a:gd name="T14" fmla="*/ 0 w 112"/>
                  <a:gd name="T15" fmla="*/ 53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2"/>
                  <a:gd name="T25" fmla="*/ 0 h 72"/>
                  <a:gd name="T26" fmla="*/ 112 w 112"/>
                  <a:gd name="T27" fmla="*/ 72 h 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2" h="72">
                    <a:moveTo>
                      <a:pt x="0" y="53"/>
                    </a:moveTo>
                    <a:lnTo>
                      <a:pt x="46" y="30"/>
                    </a:lnTo>
                    <a:lnTo>
                      <a:pt x="91" y="0"/>
                    </a:lnTo>
                    <a:lnTo>
                      <a:pt x="99" y="1"/>
                    </a:lnTo>
                    <a:lnTo>
                      <a:pt x="112" y="3"/>
                    </a:lnTo>
                    <a:lnTo>
                      <a:pt x="68" y="40"/>
                    </a:lnTo>
                    <a:lnTo>
                      <a:pt x="13" y="72"/>
                    </a:lnTo>
                    <a:lnTo>
                      <a:pt x="0" y="53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731" name="Freeform 55"/>
              <p:cNvSpPr>
                <a:spLocks/>
              </p:cNvSpPr>
              <p:nvPr/>
            </p:nvSpPr>
            <p:spPr bwMode="gray">
              <a:xfrm>
                <a:off x="7535535" y="3517900"/>
                <a:ext cx="63629" cy="109538"/>
              </a:xfrm>
              <a:custGeom>
                <a:avLst/>
                <a:gdLst>
                  <a:gd name="T0" fmla="*/ 0 w 31"/>
                  <a:gd name="T1" fmla="*/ 5 h 57"/>
                  <a:gd name="T2" fmla="*/ 45 w 31"/>
                  <a:gd name="T3" fmla="*/ 0 h 57"/>
                  <a:gd name="T4" fmla="*/ 20 w 31"/>
                  <a:gd name="T5" fmla="*/ 57 h 57"/>
                  <a:gd name="T6" fmla="*/ 2 w 31"/>
                  <a:gd name="T7" fmla="*/ 55 h 57"/>
                  <a:gd name="T8" fmla="*/ 0 w 31"/>
                  <a:gd name="T9" fmla="*/ 5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57"/>
                  <a:gd name="T17" fmla="*/ 31 w 31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57">
                    <a:moveTo>
                      <a:pt x="0" y="5"/>
                    </a:moveTo>
                    <a:lnTo>
                      <a:pt x="31" y="0"/>
                    </a:lnTo>
                    <a:lnTo>
                      <a:pt x="14" y="57"/>
                    </a:lnTo>
                    <a:lnTo>
                      <a:pt x="2" y="5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</p:grpSp>
        <p:grpSp>
          <p:nvGrpSpPr>
            <p:cNvPr id="680" name="Group 679"/>
            <p:cNvGrpSpPr/>
            <p:nvPr/>
          </p:nvGrpSpPr>
          <p:grpSpPr>
            <a:xfrm>
              <a:off x="7690279" y="5879405"/>
              <a:ext cx="920751" cy="644525"/>
              <a:chOff x="2627313" y="5527675"/>
              <a:chExt cx="920751" cy="644525"/>
            </a:xfrm>
            <a:grpFill/>
          </p:grpSpPr>
          <p:sp>
            <p:nvSpPr>
              <p:cNvPr id="690" name="Freeform 689"/>
              <p:cNvSpPr>
                <a:spLocks/>
              </p:cNvSpPr>
              <p:nvPr/>
            </p:nvSpPr>
            <p:spPr bwMode="gray">
              <a:xfrm>
                <a:off x="2627313" y="5527675"/>
                <a:ext cx="93663" cy="74613"/>
              </a:xfrm>
              <a:custGeom>
                <a:avLst/>
                <a:gdLst>
                  <a:gd name="T0" fmla="*/ 0 w 117"/>
                  <a:gd name="T1" fmla="*/ 55 h 95"/>
                  <a:gd name="T2" fmla="*/ 43 w 117"/>
                  <a:gd name="T3" fmla="*/ 95 h 95"/>
                  <a:gd name="T4" fmla="*/ 67 w 117"/>
                  <a:gd name="T5" fmla="*/ 94 h 95"/>
                  <a:gd name="T6" fmla="*/ 105 w 117"/>
                  <a:gd name="T7" fmla="*/ 71 h 95"/>
                  <a:gd name="T8" fmla="*/ 117 w 117"/>
                  <a:gd name="T9" fmla="*/ 20 h 95"/>
                  <a:gd name="T10" fmla="*/ 91 w 117"/>
                  <a:gd name="T11" fmla="*/ 0 h 95"/>
                  <a:gd name="T12" fmla="*/ 56 w 117"/>
                  <a:gd name="T13" fmla="*/ 6 h 95"/>
                  <a:gd name="T14" fmla="*/ 0 w 117"/>
                  <a:gd name="T15" fmla="*/ 55 h 9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7"/>
                  <a:gd name="T25" fmla="*/ 0 h 95"/>
                  <a:gd name="T26" fmla="*/ 117 w 117"/>
                  <a:gd name="T27" fmla="*/ 95 h 9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7" h="95">
                    <a:moveTo>
                      <a:pt x="0" y="55"/>
                    </a:moveTo>
                    <a:lnTo>
                      <a:pt x="43" y="95"/>
                    </a:lnTo>
                    <a:lnTo>
                      <a:pt x="67" y="94"/>
                    </a:lnTo>
                    <a:lnTo>
                      <a:pt x="105" y="71"/>
                    </a:lnTo>
                    <a:lnTo>
                      <a:pt x="117" y="20"/>
                    </a:lnTo>
                    <a:lnTo>
                      <a:pt x="91" y="0"/>
                    </a:lnTo>
                    <a:lnTo>
                      <a:pt x="56" y="6"/>
                    </a:lnTo>
                    <a:lnTo>
                      <a:pt x="0" y="55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91" name="Freeform 690"/>
              <p:cNvSpPr>
                <a:spLocks/>
              </p:cNvSpPr>
              <p:nvPr/>
            </p:nvSpPr>
            <p:spPr bwMode="gray">
              <a:xfrm>
                <a:off x="2911476" y="5635625"/>
                <a:ext cx="106363" cy="90488"/>
              </a:xfrm>
              <a:custGeom>
                <a:avLst/>
                <a:gdLst>
                  <a:gd name="T0" fmla="*/ 0 w 134"/>
                  <a:gd name="T1" fmla="*/ 30 h 115"/>
                  <a:gd name="T2" fmla="*/ 29 w 134"/>
                  <a:gd name="T3" fmla="*/ 96 h 115"/>
                  <a:gd name="T4" fmla="*/ 59 w 134"/>
                  <a:gd name="T5" fmla="*/ 95 h 115"/>
                  <a:gd name="T6" fmla="*/ 62 w 134"/>
                  <a:gd name="T7" fmla="*/ 76 h 115"/>
                  <a:gd name="T8" fmla="*/ 102 w 134"/>
                  <a:gd name="T9" fmla="*/ 115 h 115"/>
                  <a:gd name="T10" fmla="*/ 134 w 134"/>
                  <a:gd name="T11" fmla="*/ 109 h 115"/>
                  <a:gd name="T12" fmla="*/ 127 w 134"/>
                  <a:gd name="T13" fmla="*/ 71 h 115"/>
                  <a:gd name="T14" fmla="*/ 97 w 134"/>
                  <a:gd name="T15" fmla="*/ 62 h 115"/>
                  <a:gd name="T16" fmla="*/ 71 w 134"/>
                  <a:gd name="T17" fmla="*/ 0 h 115"/>
                  <a:gd name="T18" fmla="*/ 0 w 134"/>
                  <a:gd name="T19" fmla="*/ 30 h 1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4"/>
                  <a:gd name="T31" fmla="*/ 0 h 115"/>
                  <a:gd name="T32" fmla="*/ 134 w 134"/>
                  <a:gd name="T33" fmla="*/ 115 h 1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4" h="115">
                    <a:moveTo>
                      <a:pt x="0" y="30"/>
                    </a:moveTo>
                    <a:lnTo>
                      <a:pt x="29" y="96"/>
                    </a:lnTo>
                    <a:lnTo>
                      <a:pt x="59" y="95"/>
                    </a:lnTo>
                    <a:lnTo>
                      <a:pt x="62" y="76"/>
                    </a:lnTo>
                    <a:lnTo>
                      <a:pt x="102" y="115"/>
                    </a:lnTo>
                    <a:lnTo>
                      <a:pt x="134" y="109"/>
                    </a:lnTo>
                    <a:lnTo>
                      <a:pt x="127" y="71"/>
                    </a:lnTo>
                    <a:lnTo>
                      <a:pt x="97" y="62"/>
                    </a:lnTo>
                    <a:lnTo>
                      <a:pt x="71" y="0"/>
                    </a:lnTo>
                    <a:lnTo>
                      <a:pt x="0" y="3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92" name="Freeform 691"/>
              <p:cNvSpPr>
                <a:spLocks/>
              </p:cNvSpPr>
              <p:nvPr/>
            </p:nvSpPr>
            <p:spPr bwMode="gray">
              <a:xfrm>
                <a:off x="3082926" y="5730875"/>
                <a:ext cx="107950" cy="30163"/>
              </a:xfrm>
              <a:custGeom>
                <a:avLst/>
                <a:gdLst>
                  <a:gd name="T0" fmla="*/ 0 w 138"/>
                  <a:gd name="T1" fmla="*/ 31 h 37"/>
                  <a:gd name="T2" fmla="*/ 15 w 138"/>
                  <a:gd name="T3" fmla="*/ 0 h 37"/>
                  <a:gd name="T4" fmla="*/ 138 w 138"/>
                  <a:gd name="T5" fmla="*/ 13 h 37"/>
                  <a:gd name="T6" fmla="*/ 112 w 138"/>
                  <a:gd name="T7" fmla="*/ 37 h 37"/>
                  <a:gd name="T8" fmla="*/ 0 w 138"/>
                  <a:gd name="T9" fmla="*/ 31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37"/>
                  <a:gd name="T17" fmla="*/ 138 w 138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37">
                    <a:moveTo>
                      <a:pt x="0" y="31"/>
                    </a:moveTo>
                    <a:lnTo>
                      <a:pt x="15" y="0"/>
                    </a:lnTo>
                    <a:lnTo>
                      <a:pt x="138" y="13"/>
                    </a:lnTo>
                    <a:lnTo>
                      <a:pt x="112" y="37"/>
                    </a:lnTo>
                    <a:lnTo>
                      <a:pt x="0" y="31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93" name="Freeform 692"/>
              <p:cNvSpPr>
                <a:spLocks/>
              </p:cNvSpPr>
              <p:nvPr/>
            </p:nvSpPr>
            <p:spPr bwMode="gray">
              <a:xfrm>
                <a:off x="3132138" y="5791200"/>
                <a:ext cx="41275" cy="30163"/>
              </a:xfrm>
              <a:custGeom>
                <a:avLst/>
                <a:gdLst>
                  <a:gd name="T0" fmla="*/ 0 w 56"/>
                  <a:gd name="T1" fmla="*/ 0 h 40"/>
                  <a:gd name="T2" fmla="*/ 20 w 56"/>
                  <a:gd name="T3" fmla="*/ 40 h 40"/>
                  <a:gd name="T4" fmla="*/ 56 w 56"/>
                  <a:gd name="T5" fmla="*/ 23 h 40"/>
                  <a:gd name="T6" fmla="*/ 38 w 56"/>
                  <a:gd name="T7" fmla="*/ 0 h 40"/>
                  <a:gd name="T8" fmla="*/ 0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40"/>
                  <a:gd name="T17" fmla="*/ 56 w 56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40">
                    <a:moveTo>
                      <a:pt x="0" y="0"/>
                    </a:moveTo>
                    <a:lnTo>
                      <a:pt x="20" y="40"/>
                    </a:lnTo>
                    <a:lnTo>
                      <a:pt x="56" y="23"/>
                    </a:lnTo>
                    <a:lnTo>
                      <a:pt x="3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94" name="Freeform 693"/>
              <p:cNvSpPr>
                <a:spLocks/>
              </p:cNvSpPr>
              <p:nvPr/>
            </p:nvSpPr>
            <p:spPr bwMode="gray">
              <a:xfrm>
                <a:off x="3194051" y="5764213"/>
                <a:ext cx="138113" cy="80963"/>
              </a:xfrm>
              <a:custGeom>
                <a:avLst/>
                <a:gdLst>
                  <a:gd name="T0" fmla="*/ 0 w 172"/>
                  <a:gd name="T1" fmla="*/ 27 h 104"/>
                  <a:gd name="T2" fmla="*/ 22 w 172"/>
                  <a:gd name="T3" fmla="*/ 0 h 104"/>
                  <a:gd name="T4" fmla="*/ 47 w 172"/>
                  <a:gd name="T5" fmla="*/ 27 h 104"/>
                  <a:gd name="T6" fmla="*/ 106 w 172"/>
                  <a:gd name="T7" fmla="*/ 22 h 104"/>
                  <a:gd name="T8" fmla="*/ 172 w 172"/>
                  <a:gd name="T9" fmla="*/ 68 h 104"/>
                  <a:gd name="T10" fmla="*/ 148 w 172"/>
                  <a:gd name="T11" fmla="*/ 90 h 104"/>
                  <a:gd name="T12" fmla="*/ 68 w 172"/>
                  <a:gd name="T13" fmla="*/ 104 h 104"/>
                  <a:gd name="T14" fmla="*/ 54 w 172"/>
                  <a:gd name="T15" fmla="*/ 58 h 104"/>
                  <a:gd name="T16" fmla="*/ 23 w 172"/>
                  <a:gd name="T17" fmla="*/ 58 h 104"/>
                  <a:gd name="T18" fmla="*/ 0 w 172"/>
                  <a:gd name="T19" fmla="*/ 27 h 1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2"/>
                  <a:gd name="T31" fmla="*/ 0 h 104"/>
                  <a:gd name="T32" fmla="*/ 172 w 172"/>
                  <a:gd name="T33" fmla="*/ 104 h 10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2" h="104">
                    <a:moveTo>
                      <a:pt x="0" y="27"/>
                    </a:moveTo>
                    <a:lnTo>
                      <a:pt x="22" y="0"/>
                    </a:lnTo>
                    <a:lnTo>
                      <a:pt x="47" y="27"/>
                    </a:lnTo>
                    <a:lnTo>
                      <a:pt x="106" y="22"/>
                    </a:lnTo>
                    <a:lnTo>
                      <a:pt x="172" y="68"/>
                    </a:lnTo>
                    <a:lnTo>
                      <a:pt x="148" y="90"/>
                    </a:lnTo>
                    <a:lnTo>
                      <a:pt x="68" y="104"/>
                    </a:lnTo>
                    <a:lnTo>
                      <a:pt x="54" y="58"/>
                    </a:lnTo>
                    <a:lnTo>
                      <a:pt x="23" y="58"/>
                    </a:lnTo>
                    <a:lnTo>
                      <a:pt x="0" y="27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95" name="Freeform 694"/>
              <p:cNvSpPr>
                <a:spLocks/>
              </p:cNvSpPr>
              <p:nvPr/>
            </p:nvSpPr>
            <p:spPr bwMode="gray">
              <a:xfrm>
                <a:off x="3317876" y="5911850"/>
                <a:ext cx="230188" cy="260350"/>
              </a:xfrm>
              <a:custGeom>
                <a:avLst/>
                <a:gdLst>
                  <a:gd name="T0" fmla="*/ 0 w 289"/>
                  <a:gd name="T1" fmla="*/ 129 h 329"/>
                  <a:gd name="T2" fmla="*/ 39 w 289"/>
                  <a:gd name="T3" fmla="*/ 220 h 329"/>
                  <a:gd name="T4" fmla="*/ 33 w 289"/>
                  <a:gd name="T5" fmla="*/ 292 h 329"/>
                  <a:gd name="T6" fmla="*/ 93 w 289"/>
                  <a:gd name="T7" fmla="*/ 329 h 329"/>
                  <a:gd name="T8" fmla="*/ 127 w 289"/>
                  <a:gd name="T9" fmla="*/ 273 h 329"/>
                  <a:gd name="T10" fmla="*/ 250 w 289"/>
                  <a:gd name="T11" fmla="*/ 222 h 329"/>
                  <a:gd name="T12" fmla="*/ 289 w 289"/>
                  <a:gd name="T13" fmla="*/ 182 h 329"/>
                  <a:gd name="T14" fmla="*/ 189 w 289"/>
                  <a:gd name="T15" fmla="*/ 66 h 329"/>
                  <a:gd name="T16" fmla="*/ 47 w 289"/>
                  <a:gd name="T17" fmla="*/ 0 h 329"/>
                  <a:gd name="T18" fmla="*/ 34 w 289"/>
                  <a:gd name="T19" fmla="*/ 20 h 329"/>
                  <a:gd name="T20" fmla="*/ 50 w 289"/>
                  <a:gd name="T21" fmla="*/ 69 h 329"/>
                  <a:gd name="T22" fmla="*/ 0 w 289"/>
                  <a:gd name="T23" fmla="*/ 129 h 3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9"/>
                  <a:gd name="T37" fmla="*/ 0 h 329"/>
                  <a:gd name="T38" fmla="*/ 289 w 289"/>
                  <a:gd name="T39" fmla="*/ 329 h 3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9" h="329">
                    <a:moveTo>
                      <a:pt x="0" y="129"/>
                    </a:moveTo>
                    <a:lnTo>
                      <a:pt x="39" y="220"/>
                    </a:lnTo>
                    <a:lnTo>
                      <a:pt x="33" y="292"/>
                    </a:lnTo>
                    <a:lnTo>
                      <a:pt x="93" y="329"/>
                    </a:lnTo>
                    <a:lnTo>
                      <a:pt x="127" y="273"/>
                    </a:lnTo>
                    <a:lnTo>
                      <a:pt x="250" y="222"/>
                    </a:lnTo>
                    <a:lnTo>
                      <a:pt x="289" y="182"/>
                    </a:lnTo>
                    <a:lnTo>
                      <a:pt x="189" y="66"/>
                    </a:lnTo>
                    <a:lnTo>
                      <a:pt x="47" y="0"/>
                    </a:lnTo>
                    <a:lnTo>
                      <a:pt x="34" y="20"/>
                    </a:lnTo>
                    <a:lnTo>
                      <a:pt x="50" y="69"/>
                    </a:lnTo>
                    <a:lnTo>
                      <a:pt x="0" y="129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</p:grpSp>
        <p:grpSp>
          <p:nvGrpSpPr>
            <p:cNvPr id="681" name="Group 680"/>
            <p:cNvGrpSpPr/>
            <p:nvPr/>
          </p:nvGrpSpPr>
          <p:grpSpPr>
            <a:xfrm>
              <a:off x="5819283" y="5284093"/>
              <a:ext cx="1809750" cy="1304925"/>
              <a:chOff x="890588" y="4932363"/>
              <a:chExt cx="1809750" cy="1304925"/>
            </a:xfrm>
            <a:grpFill/>
          </p:grpSpPr>
          <p:sp>
            <p:nvSpPr>
              <p:cNvPr id="682" name="Freeform 681"/>
              <p:cNvSpPr>
                <a:spLocks/>
              </p:cNvSpPr>
              <p:nvPr/>
            </p:nvSpPr>
            <p:spPr bwMode="gray">
              <a:xfrm>
                <a:off x="890588" y="6199188"/>
                <a:ext cx="77788" cy="38100"/>
              </a:xfrm>
              <a:custGeom>
                <a:avLst/>
                <a:gdLst>
                  <a:gd name="T0" fmla="*/ 0 w 98"/>
                  <a:gd name="T1" fmla="*/ 48 h 48"/>
                  <a:gd name="T2" fmla="*/ 25 w 98"/>
                  <a:gd name="T3" fmla="*/ 22 h 48"/>
                  <a:gd name="T4" fmla="*/ 92 w 98"/>
                  <a:gd name="T5" fmla="*/ 0 h 48"/>
                  <a:gd name="T6" fmla="*/ 98 w 98"/>
                  <a:gd name="T7" fmla="*/ 9 h 48"/>
                  <a:gd name="T8" fmla="*/ 0 w 98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8"/>
                  <a:gd name="T16" fmla="*/ 0 h 48"/>
                  <a:gd name="T17" fmla="*/ 98 w 98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8" h="48">
                    <a:moveTo>
                      <a:pt x="0" y="48"/>
                    </a:moveTo>
                    <a:lnTo>
                      <a:pt x="25" y="22"/>
                    </a:lnTo>
                    <a:lnTo>
                      <a:pt x="92" y="0"/>
                    </a:lnTo>
                    <a:lnTo>
                      <a:pt x="98" y="9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83" name="Freeform 682"/>
              <p:cNvSpPr>
                <a:spLocks/>
              </p:cNvSpPr>
              <p:nvPr/>
            </p:nvSpPr>
            <p:spPr bwMode="gray">
              <a:xfrm>
                <a:off x="1003301" y="6181725"/>
                <a:ext cx="46038" cy="31750"/>
              </a:xfrm>
              <a:custGeom>
                <a:avLst/>
                <a:gdLst>
                  <a:gd name="T0" fmla="*/ 0 w 59"/>
                  <a:gd name="T1" fmla="*/ 39 h 39"/>
                  <a:gd name="T2" fmla="*/ 13 w 59"/>
                  <a:gd name="T3" fmla="*/ 0 h 39"/>
                  <a:gd name="T4" fmla="*/ 59 w 59"/>
                  <a:gd name="T5" fmla="*/ 7 h 39"/>
                  <a:gd name="T6" fmla="*/ 52 w 59"/>
                  <a:gd name="T7" fmla="*/ 31 h 39"/>
                  <a:gd name="T8" fmla="*/ 0 w 59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9"/>
                  <a:gd name="T16" fmla="*/ 0 h 39"/>
                  <a:gd name="T17" fmla="*/ 59 w 59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9" h="39">
                    <a:moveTo>
                      <a:pt x="0" y="39"/>
                    </a:moveTo>
                    <a:lnTo>
                      <a:pt x="13" y="0"/>
                    </a:lnTo>
                    <a:lnTo>
                      <a:pt x="59" y="7"/>
                    </a:lnTo>
                    <a:lnTo>
                      <a:pt x="52" y="31"/>
                    </a:lnTo>
                    <a:lnTo>
                      <a:pt x="0" y="39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84" name="Freeform 683"/>
              <p:cNvSpPr>
                <a:spLocks/>
              </p:cNvSpPr>
              <p:nvPr/>
            </p:nvSpPr>
            <p:spPr bwMode="gray">
              <a:xfrm>
                <a:off x="1104901" y="6145213"/>
                <a:ext cx="82550" cy="34925"/>
              </a:xfrm>
              <a:custGeom>
                <a:avLst/>
                <a:gdLst>
                  <a:gd name="T0" fmla="*/ 0 w 107"/>
                  <a:gd name="T1" fmla="*/ 44 h 44"/>
                  <a:gd name="T2" fmla="*/ 25 w 107"/>
                  <a:gd name="T3" fmla="*/ 0 h 44"/>
                  <a:gd name="T4" fmla="*/ 90 w 107"/>
                  <a:gd name="T5" fmla="*/ 0 h 44"/>
                  <a:gd name="T6" fmla="*/ 107 w 107"/>
                  <a:gd name="T7" fmla="*/ 40 h 44"/>
                  <a:gd name="T8" fmla="*/ 36 w 107"/>
                  <a:gd name="T9" fmla="*/ 31 h 44"/>
                  <a:gd name="T10" fmla="*/ 0 w 107"/>
                  <a:gd name="T11" fmla="*/ 44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44"/>
                  <a:gd name="T20" fmla="*/ 107 w 107"/>
                  <a:gd name="T21" fmla="*/ 44 h 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44">
                    <a:moveTo>
                      <a:pt x="0" y="44"/>
                    </a:moveTo>
                    <a:lnTo>
                      <a:pt x="25" y="0"/>
                    </a:lnTo>
                    <a:lnTo>
                      <a:pt x="90" y="0"/>
                    </a:lnTo>
                    <a:lnTo>
                      <a:pt x="107" y="40"/>
                    </a:lnTo>
                    <a:lnTo>
                      <a:pt x="36" y="31"/>
                    </a:lnTo>
                    <a:lnTo>
                      <a:pt x="0" y="44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85" name="Freeform 684"/>
              <p:cNvSpPr>
                <a:spLocks/>
              </p:cNvSpPr>
              <p:nvPr/>
            </p:nvSpPr>
            <p:spPr bwMode="gray">
              <a:xfrm>
                <a:off x="1182688" y="4932363"/>
                <a:ext cx="1517650" cy="1281113"/>
              </a:xfrm>
              <a:custGeom>
                <a:avLst/>
                <a:gdLst>
                  <a:gd name="T0" fmla="*/ 157 w 1915"/>
                  <a:gd name="T1" fmla="*/ 1476 h 1617"/>
                  <a:gd name="T2" fmla="*/ 364 w 1915"/>
                  <a:gd name="T3" fmla="*/ 1358 h 1617"/>
                  <a:gd name="T4" fmla="*/ 371 w 1915"/>
                  <a:gd name="T5" fmla="*/ 1215 h 1617"/>
                  <a:gd name="T6" fmla="*/ 295 w 1915"/>
                  <a:gd name="T7" fmla="*/ 1205 h 1617"/>
                  <a:gd name="T8" fmla="*/ 150 w 1915"/>
                  <a:gd name="T9" fmla="*/ 1198 h 1617"/>
                  <a:gd name="T10" fmla="*/ 213 w 1915"/>
                  <a:gd name="T11" fmla="*/ 1008 h 1617"/>
                  <a:gd name="T12" fmla="*/ 83 w 1915"/>
                  <a:gd name="T13" fmla="*/ 1006 h 1617"/>
                  <a:gd name="T14" fmla="*/ 95 w 1915"/>
                  <a:gd name="T15" fmla="*/ 941 h 1617"/>
                  <a:gd name="T16" fmla="*/ 43 w 1915"/>
                  <a:gd name="T17" fmla="*/ 870 h 1617"/>
                  <a:gd name="T18" fmla="*/ 229 w 1915"/>
                  <a:gd name="T19" fmla="*/ 755 h 1617"/>
                  <a:gd name="T20" fmla="*/ 335 w 1915"/>
                  <a:gd name="T21" fmla="*/ 645 h 1617"/>
                  <a:gd name="T22" fmla="*/ 182 w 1915"/>
                  <a:gd name="T23" fmla="*/ 604 h 1617"/>
                  <a:gd name="T24" fmla="*/ 271 w 1915"/>
                  <a:gd name="T25" fmla="*/ 408 h 1617"/>
                  <a:gd name="T26" fmla="*/ 400 w 1915"/>
                  <a:gd name="T27" fmla="*/ 462 h 1617"/>
                  <a:gd name="T28" fmla="*/ 424 w 1915"/>
                  <a:gd name="T29" fmla="*/ 468 h 1617"/>
                  <a:gd name="T30" fmla="*/ 322 w 1915"/>
                  <a:gd name="T31" fmla="*/ 365 h 1617"/>
                  <a:gd name="T32" fmla="*/ 289 w 1915"/>
                  <a:gd name="T33" fmla="*/ 157 h 1617"/>
                  <a:gd name="T34" fmla="*/ 544 w 1915"/>
                  <a:gd name="T35" fmla="*/ 51 h 1617"/>
                  <a:gd name="T36" fmla="*/ 675 w 1915"/>
                  <a:gd name="T37" fmla="*/ 0 h 1617"/>
                  <a:gd name="T38" fmla="*/ 759 w 1915"/>
                  <a:gd name="T39" fmla="*/ 79 h 1617"/>
                  <a:gd name="T40" fmla="*/ 945 w 1915"/>
                  <a:gd name="T41" fmla="*/ 137 h 1617"/>
                  <a:gd name="T42" fmla="*/ 1117 w 1915"/>
                  <a:gd name="T43" fmla="*/ 170 h 1617"/>
                  <a:gd name="T44" fmla="*/ 1368 w 1915"/>
                  <a:gd name="T45" fmla="*/ 1164 h 1617"/>
                  <a:gd name="T46" fmla="*/ 1525 w 1915"/>
                  <a:gd name="T47" fmla="*/ 1192 h 1617"/>
                  <a:gd name="T48" fmla="*/ 1605 w 1915"/>
                  <a:gd name="T49" fmla="*/ 1218 h 1617"/>
                  <a:gd name="T50" fmla="*/ 1838 w 1915"/>
                  <a:gd name="T51" fmla="*/ 1465 h 1617"/>
                  <a:gd name="T52" fmla="*/ 1890 w 1915"/>
                  <a:gd name="T53" fmla="*/ 1617 h 1617"/>
                  <a:gd name="T54" fmla="*/ 1859 w 1915"/>
                  <a:gd name="T55" fmla="*/ 1561 h 1617"/>
                  <a:gd name="T56" fmla="*/ 1798 w 1915"/>
                  <a:gd name="T57" fmla="*/ 1542 h 1617"/>
                  <a:gd name="T58" fmla="*/ 1780 w 1915"/>
                  <a:gd name="T59" fmla="*/ 1501 h 1617"/>
                  <a:gd name="T60" fmla="*/ 1758 w 1915"/>
                  <a:gd name="T61" fmla="*/ 1461 h 1617"/>
                  <a:gd name="T62" fmla="*/ 1689 w 1915"/>
                  <a:gd name="T63" fmla="*/ 1412 h 1617"/>
                  <a:gd name="T64" fmla="*/ 1654 w 1915"/>
                  <a:gd name="T65" fmla="*/ 1331 h 1617"/>
                  <a:gd name="T66" fmla="*/ 1627 w 1915"/>
                  <a:gd name="T67" fmla="*/ 1309 h 1617"/>
                  <a:gd name="T68" fmla="*/ 1570 w 1915"/>
                  <a:gd name="T69" fmla="*/ 1218 h 1617"/>
                  <a:gd name="T70" fmla="*/ 1666 w 1915"/>
                  <a:gd name="T71" fmla="*/ 1354 h 1617"/>
                  <a:gd name="T72" fmla="*/ 1668 w 1915"/>
                  <a:gd name="T73" fmla="*/ 1409 h 1617"/>
                  <a:gd name="T74" fmla="*/ 1642 w 1915"/>
                  <a:gd name="T75" fmla="*/ 1437 h 1617"/>
                  <a:gd name="T76" fmla="*/ 1582 w 1915"/>
                  <a:gd name="T77" fmla="*/ 1314 h 1617"/>
                  <a:gd name="T78" fmla="*/ 1532 w 1915"/>
                  <a:gd name="T79" fmla="*/ 1268 h 1617"/>
                  <a:gd name="T80" fmla="*/ 1516 w 1915"/>
                  <a:gd name="T81" fmla="*/ 1319 h 1617"/>
                  <a:gd name="T82" fmla="*/ 1349 w 1915"/>
                  <a:gd name="T83" fmla="*/ 1182 h 1617"/>
                  <a:gd name="T84" fmla="*/ 1282 w 1915"/>
                  <a:gd name="T85" fmla="*/ 1198 h 1617"/>
                  <a:gd name="T86" fmla="*/ 1048 w 1915"/>
                  <a:gd name="T87" fmla="*/ 1150 h 1617"/>
                  <a:gd name="T88" fmla="*/ 997 w 1915"/>
                  <a:gd name="T89" fmla="*/ 1106 h 1617"/>
                  <a:gd name="T90" fmla="*/ 920 w 1915"/>
                  <a:gd name="T91" fmla="*/ 1081 h 1617"/>
                  <a:gd name="T92" fmla="*/ 913 w 1915"/>
                  <a:gd name="T93" fmla="*/ 1097 h 1617"/>
                  <a:gd name="T94" fmla="*/ 972 w 1915"/>
                  <a:gd name="T95" fmla="*/ 1195 h 1617"/>
                  <a:gd name="T96" fmla="*/ 863 w 1915"/>
                  <a:gd name="T97" fmla="*/ 1169 h 1617"/>
                  <a:gd name="T98" fmla="*/ 835 w 1915"/>
                  <a:gd name="T99" fmla="*/ 1202 h 1617"/>
                  <a:gd name="T100" fmla="*/ 742 w 1915"/>
                  <a:gd name="T101" fmla="*/ 1237 h 1617"/>
                  <a:gd name="T102" fmla="*/ 756 w 1915"/>
                  <a:gd name="T103" fmla="*/ 1198 h 1617"/>
                  <a:gd name="T104" fmla="*/ 862 w 1915"/>
                  <a:gd name="T105" fmla="*/ 1021 h 1617"/>
                  <a:gd name="T106" fmla="*/ 686 w 1915"/>
                  <a:gd name="T107" fmla="*/ 1131 h 1617"/>
                  <a:gd name="T108" fmla="*/ 614 w 1915"/>
                  <a:gd name="T109" fmla="*/ 1279 h 1617"/>
                  <a:gd name="T110" fmla="*/ 218 w 1915"/>
                  <a:gd name="T111" fmla="*/ 1505 h 1617"/>
                  <a:gd name="T112" fmla="*/ 50 w 1915"/>
                  <a:gd name="T113" fmla="*/ 1552 h 161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915"/>
                  <a:gd name="T172" fmla="*/ 0 h 1617"/>
                  <a:gd name="T173" fmla="*/ 1915 w 1915"/>
                  <a:gd name="T174" fmla="*/ 1617 h 161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915" h="1617">
                    <a:moveTo>
                      <a:pt x="0" y="1544"/>
                    </a:moveTo>
                    <a:lnTo>
                      <a:pt x="16" y="1521"/>
                    </a:lnTo>
                    <a:lnTo>
                      <a:pt x="30" y="1523"/>
                    </a:lnTo>
                    <a:lnTo>
                      <a:pt x="109" y="1466"/>
                    </a:lnTo>
                    <a:lnTo>
                      <a:pt x="157" y="1476"/>
                    </a:lnTo>
                    <a:lnTo>
                      <a:pt x="170" y="1498"/>
                    </a:lnTo>
                    <a:lnTo>
                      <a:pt x="173" y="1475"/>
                    </a:lnTo>
                    <a:lnTo>
                      <a:pt x="221" y="1442"/>
                    </a:lnTo>
                    <a:lnTo>
                      <a:pt x="296" y="1413"/>
                    </a:lnTo>
                    <a:lnTo>
                      <a:pt x="364" y="1358"/>
                    </a:lnTo>
                    <a:lnTo>
                      <a:pt x="380" y="1364"/>
                    </a:lnTo>
                    <a:lnTo>
                      <a:pt x="392" y="1293"/>
                    </a:lnTo>
                    <a:lnTo>
                      <a:pt x="431" y="1237"/>
                    </a:lnTo>
                    <a:lnTo>
                      <a:pt x="362" y="1243"/>
                    </a:lnTo>
                    <a:lnTo>
                      <a:pt x="371" y="1215"/>
                    </a:lnTo>
                    <a:lnTo>
                      <a:pt x="394" y="1217"/>
                    </a:lnTo>
                    <a:lnTo>
                      <a:pt x="372" y="1203"/>
                    </a:lnTo>
                    <a:lnTo>
                      <a:pt x="338" y="1236"/>
                    </a:lnTo>
                    <a:lnTo>
                      <a:pt x="335" y="1260"/>
                    </a:lnTo>
                    <a:lnTo>
                      <a:pt x="295" y="1205"/>
                    </a:lnTo>
                    <a:lnTo>
                      <a:pt x="282" y="1215"/>
                    </a:lnTo>
                    <a:lnTo>
                      <a:pt x="260" y="1188"/>
                    </a:lnTo>
                    <a:lnTo>
                      <a:pt x="208" y="1208"/>
                    </a:lnTo>
                    <a:lnTo>
                      <a:pt x="195" y="1212"/>
                    </a:lnTo>
                    <a:lnTo>
                      <a:pt x="150" y="1198"/>
                    </a:lnTo>
                    <a:lnTo>
                      <a:pt x="196" y="1160"/>
                    </a:lnTo>
                    <a:lnTo>
                      <a:pt x="183" y="1152"/>
                    </a:lnTo>
                    <a:lnTo>
                      <a:pt x="198" y="1125"/>
                    </a:lnTo>
                    <a:lnTo>
                      <a:pt x="190" y="1046"/>
                    </a:lnTo>
                    <a:lnTo>
                      <a:pt x="213" y="1008"/>
                    </a:lnTo>
                    <a:lnTo>
                      <a:pt x="174" y="1036"/>
                    </a:lnTo>
                    <a:lnTo>
                      <a:pt x="177" y="1060"/>
                    </a:lnTo>
                    <a:lnTo>
                      <a:pt x="143" y="1081"/>
                    </a:lnTo>
                    <a:lnTo>
                      <a:pt x="98" y="1066"/>
                    </a:lnTo>
                    <a:lnTo>
                      <a:pt x="83" y="1006"/>
                    </a:lnTo>
                    <a:lnTo>
                      <a:pt x="53" y="976"/>
                    </a:lnTo>
                    <a:lnTo>
                      <a:pt x="54" y="961"/>
                    </a:lnTo>
                    <a:lnTo>
                      <a:pt x="72" y="961"/>
                    </a:lnTo>
                    <a:lnTo>
                      <a:pt x="81" y="947"/>
                    </a:lnTo>
                    <a:lnTo>
                      <a:pt x="95" y="941"/>
                    </a:lnTo>
                    <a:lnTo>
                      <a:pt x="81" y="938"/>
                    </a:lnTo>
                    <a:lnTo>
                      <a:pt x="93" y="928"/>
                    </a:lnTo>
                    <a:lnTo>
                      <a:pt x="75" y="908"/>
                    </a:lnTo>
                    <a:lnTo>
                      <a:pt x="68" y="918"/>
                    </a:lnTo>
                    <a:lnTo>
                      <a:pt x="43" y="870"/>
                    </a:lnTo>
                    <a:lnTo>
                      <a:pt x="59" y="836"/>
                    </a:lnTo>
                    <a:lnTo>
                      <a:pt x="146" y="777"/>
                    </a:lnTo>
                    <a:lnTo>
                      <a:pt x="169" y="735"/>
                    </a:lnTo>
                    <a:lnTo>
                      <a:pt x="187" y="728"/>
                    </a:lnTo>
                    <a:lnTo>
                      <a:pt x="229" y="755"/>
                    </a:lnTo>
                    <a:lnTo>
                      <a:pt x="261" y="746"/>
                    </a:lnTo>
                    <a:lnTo>
                      <a:pt x="275" y="726"/>
                    </a:lnTo>
                    <a:lnTo>
                      <a:pt x="339" y="735"/>
                    </a:lnTo>
                    <a:lnTo>
                      <a:pt x="353" y="670"/>
                    </a:lnTo>
                    <a:lnTo>
                      <a:pt x="335" y="645"/>
                    </a:lnTo>
                    <a:lnTo>
                      <a:pt x="377" y="622"/>
                    </a:lnTo>
                    <a:lnTo>
                      <a:pt x="338" y="608"/>
                    </a:lnTo>
                    <a:lnTo>
                      <a:pt x="283" y="643"/>
                    </a:lnTo>
                    <a:lnTo>
                      <a:pt x="278" y="609"/>
                    </a:lnTo>
                    <a:lnTo>
                      <a:pt x="182" y="604"/>
                    </a:lnTo>
                    <a:lnTo>
                      <a:pt x="139" y="566"/>
                    </a:lnTo>
                    <a:lnTo>
                      <a:pt x="132" y="501"/>
                    </a:lnTo>
                    <a:lnTo>
                      <a:pt x="164" y="513"/>
                    </a:lnTo>
                    <a:lnTo>
                      <a:pt x="96" y="446"/>
                    </a:lnTo>
                    <a:lnTo>
                      <a:pt x="271" y="408"/>
                    </a:lnTo>
                    <a:lnTo>
                      <a:pt x="297" y="416"/>
                    </a:lnTo>
                    <a:lnTo>
                      <a:pt x="275" y="447"/>
                    </a:lnTo>
                    <a:lnTo>
                      <a:pt x="365" y="489"/>
                    </a:lnTo>
                    <a:lnTo>
                      <a:pt x="406" y="476"/>
                    </a:lnTo>
                    <a:lnTo>
                      <a:pt x="400" y="462"/>
                    </a:lnTo>
                    <a:lnTo>
                      <a:pt x="369" y="454"/>
                    </a:lnTo>
                    <a:lnTo>
                      <a:pt x="351" y="393"/>
                    </a:lnTo>
                    <a:lnTo>
                      <a:pt x="375" y="414"/>
                    </a:lnTo>
                    <a:lnTo>
                      <a:pt x="384" y="447"/>
                    </a:lnTo>
                    <a:lnTo>
                      <a:pt x="424" y="468"/>
                    </a:lnTo>
                    <a:lnTo>
                      <a:pt x="463" y="466"/>
                    </a:lnTo>
                    <a:lnTo>
                      <a:pt x="453" y="445"/>
                    </a:lnTo>
                    <a:lnTo>
                      <a:pt x="387" y="428"/>
                    </a:lnTo>
                    <a:lnTo>
                      <a:pt x="399" y="393"/>
                    </a:lnTo>
                    <a:lnTo>
                      <a:pt x="322" y="365"/>
                    </a:lnTo>
                    <a:lnTo>
                      <a:pt x="320" y="313"/>
                    </a:lnTo>
                    <a:lnTo>
                      <a:pt x="297" y="277"/>
                    </a:lnTo>
                    <a:lnTo>
                      <a:pt x="242" y="211"/>
                    </a:lnTo>
                    <a:lnTo>
                      <a:pt x="262" y="208"/>
                    </a:lnTo>
                    <a:lnTo>
                      <a:pt x="289" y="157"/>
                    </a:lnTo>
                    <a:lnTo>
                      <a:pt x="354" y="181"/>
                    </a:lnTo>
                    <a:lnTo>
                      <a:pt x="403" y="156"/>
                    </a:lnTo>
                    <a:lnTo>
                      <a:pt x="477" y="69"/>
                    </a:lnTo>
                    <a:lnTo>
                      <a:pt x="498" y="82"/>
                    </a:lnTo>
                    <a:lnTo>
                      <a:pt x="544" y="51"/>
                    </a:lnTo>
                    <a:lnTo>
                      <a:pt x="545" y="77"/>
                    </a:lnTo>
                    <a:lnTo>
                      <a:pt x="570" y="71"/>
                    </a:lnTo>
                    <a:lnTo>
                      <a:pt x="557" y="56"/>
                    </a:lnTo>
                    <a:lnTo>
                      <a:pt x="626" y="46"/>
                    </a:lnTo>
                    <a:lnTo>
                      <a:pt x="675" y="0"/>
                    </a:lnTo>
                    <a:lnTo>
                      <a:pt x="707" y="32"/>
                    </a:lnTo>
                    <a:lnTo>
                      <a:pt x="696" y="69"/>
                    </a:lnTo>
                    <a:lnTo>
                      <a:pt x="718" y="71"/>
                    </a:lnTo>
                    <a:lnTo>
                      <a:pt x="727" y="37"/>
                    </a:lnTo>
                    <a:lnTo>
                      <a:pt x="759" y="79"/>
                    </a:lnTo>
                    <a:lnTo>
                      <a:pt x="813" y="79"/>
                    </a:lnTo>
                    <a:lnTo>
                      <a:pt x="821" y="118"/>
                    </a:lnTo>
                    <a:lnTo>
                      <a:pt x="921" y="129"/>
                    </a:lnTo>
                    <a:lnTo>
                      <a:pt x="920" y="149"/>
                    </a:lnTo>
                    <a:lnTo>
                      <a:pt x="945" y="137"/>
                    </a:lnTo>
                    <a:lnTo>
                      <a:pt x="970" y="167"/>
                    </a:lnTo>
                    <a:lnTo>
                      <a:pt x="1022" y="157"/>
                    </a:lnTo>
                    <a:lnTo>
                      <a:pt x="1070" y="181"/>
                    </a:lnTo>
                    <a:lnTo>
                      <a:pt x="1117" y="159"/>
                    </a:lnTo>
                    <a:lnTo>
                      <a:pt x="1117" y="170"/>
                    </a:lnTo>
                    <a:lnTo>
                      <a:pt x="1135" y="166"/>
                    </a:lnTo>
                    <a:lnTo>
                      <a:pt x="1217" y="206"/>
                    </a:lnTo>
                    <a:lnTo>
                      <a:pt x="1278" y="1143"/>
                    </a:lnTo>
                    <a:lnTo>
                      <a:pt x="1370" y="1140"/>
                    </a:lnTo>
                    <a:lnTo>
                      <a:pt x="1368" y="1164"/>
                    </a:lnTo>
                    <a:lnTo>
                      <a:pt x="1399" y="1188"/>
                    </a:lnTo>
                    <a:lnTo>
                      <a:pt x="1455" y="1233"/>
                    </a:lnTo>
                    <a:lnTo>
                      <a:pt x="1465" y="1259"/>
                    </a:lnTo>
                    <a:lnTo>
                      <a:pt x="1512" y="1230"/>
                    </a:lnTo>
                    <a:lnTo>
                      <a:pt x="1525" y="1192"/>
                    </a:lnTo>
                    <a:lnTo>
                      <a:pt x="1551" y="1177"/>
                    </a:lnTo>
                    <a:lnTo>
                      <a:pt x="1557" y="1170"/>
                    </a:lnTo>
                    <a:lnTo>
                      <a:pt x="1588" y="1192"/>
                    </a:lnTo>
                    <a:lnTo>
                      <a:pt x="1585" y="1217"/>
                    </a:lnTo>
                    <a:lnTo>
                      <a:pt x="1605" y="1218"/>
                    </a:lnTo>
                    <a:lnTo>
                      <a:pt x="1617" y="1228"/>
                    </a:lnTo>
                    <a:lnTo>
                      <a:pt x="1627" y="1246"/>
                    </a:lnTo>
                    <a:lnTo>
                      <a:pt x="1657" y="1262"/>
                    </a:lnTo>
                    <a:lnTo>
                      <a:pt x="1796" y="1455"/>
                    </a:lnTo>
                    <a:lnTo>
                      <a:pt x="1838" y="1465"/>
                    </a:lnTo>
                    <a:lnTo>
                      <a:pt x="1908" y="1491"/>
                    </a:lnTo>
                    <a:lnTo>
                      <a:pt x="1915" y="1507"/>
                    </a:lnTo>
                    <a:lnTo>
                      <a:pt x="1900" y="1521"/>
                    </a:lnTo>
                    <a:lnTo>
                      <a:pt x="1903" y="1553"/>
                    </a:lnTo>
                    <a:lnTo>
                      <a:pt x="1890" y="1617"/>
                    </a:lnTo>
                    <a:lnTo>
                      <a:pt x="1882" y="1605"/>
                    </a:lnTo>
                    <a:lnTo>
                      <a:pt x="1869" y="1615"/>
                    </a:lnTo>
                    <a:lnTo>
                      <a:pt x="1854" y="1602"/>
                    </a:lnTo>
                    <a:lnTo>
                      <a:pt x="1876" y="1583"/>
                    </a:lnTo>
                    <a:lnTo>
                      <a:pt x="1859" y="1561"/>
                    </a:lnTo>
                    <a:lnTo>
                      <a:pt x="1859" y="1547"/>
                    </a:lnTo>
                    <a:lnTo>
                      <a:pt x="1838" y="1503"/>
                    </a:lnTo>
                    <a:lnTo>
                      <a:pt x="1825" y="1503"/>
                    </a:lnTo>
                    <a:lnTo>
                      <a:pt x="1802" y="1520"/>
                    </a:lnTo>
                    <a:lnTo>
                      <a:pt x="1798" y="1542"/>
                    </a:lnTo>
                    <a:lnTo>
                      <a:pt x="1777" y="1548"/>
                    </a:lnTo>
                    <a:lnTo>
                      <a:pt x="1774" y="1542"/>
                    </a:lnTo>
                    <a:lnTo>
                      <a:pt x="1790" y="1516"/>
                    </a:lnTo>
                    <a:lnTo>
                      <a:pt x="1794" y="1491"/>
                    </a:lnTo>
                    <a:lnTo>
                      <a:pt x="1780" y="1501"/>
                    </a:lnTo>
                    <a:lnTo>
                      <a:pt x="1776" y="1521"/>
                    </a:lnTo>
                    <a:lnTo>
                      <a:pt x="1727" y="1489"/>
                    </a:lnTo>
                    <a:lnTo>
                      <a:pt x="1729" y="1478"/>
                    </a:lnTo>
                    <a:lnTo>
                      <a:pt x="1754" y="1479"/>
                    </a:lnTo>
                    <a:lnTo>
                      <a:pt x="1758" y="1461"/>
                    </a:lnTo>
                    <a:lnTo>
                      <a:pt x="1774" y="1453"/>
                    </a:lnTo>
                    <a:lnTo>
                      <a:pt x="1772" y="1444"/>
                    </a:lnTo>
                    <a:lnTo>
                      <a:pt x="1747" y="1448"/>
                    </a:lnTo>
                    <a:lnTo>
                      <a:pt x="1739" y="1413"/>
                    </a:lnTo>
                    <a:lnTo>
                      <a:pt x="1689" y="1412"/>
                    </a:lnTo>
                    <a:lnTo>
                      <a:pt x="1676" y="1373"/>
                    </a:lnTo>
                    <a:lnTo>
                      <a:pt x="1689" y="1340"/>
                    </a:lnTo>
                    <a:lnTo>
                      <a:pt x="1672" y="1345"/>
                    </a:lnTo>
                    <a:lnTo>
                      <a:pt x="1664" y="1321"/>
                    </a:lnTo>
                    <a:lnTo>
                      <a:pt x="1654" y="1331"/>
                    </a:lnTo>
                    <a:lnTo>
                      <a:pt x="1646" y="1320"/>
                    </a:lnTo>
                    <a:lnTo>
                      <a:pt x="1657" y="1290"/>
                    </a:lnTo>
                    <a:lnTo>
                      <a:pt x="1647" y="1287"/>
                    </a:lnTo>
                    <a:lnTo>
                      <a:pt x="1643" y="1303"/>
                    </a:lnTo>
                    <a:lnTo>
                      <a:pt x="1627" y="1309"/>
                    </a:lnTo>
                    <a:lnTo>
                      <a:pt x="1607" y="1299"/>
                    </a:lnTo>
                    <a:lnTo>
                      <a:pt x="1604" y="1274"/>
                    </a:lnTo>
                    <a:lnTo>
                      <a:pt x="1579" y="1242"/>
                    </a:lnTo>
                    <a:lnTo>
                      <a:pt x="1581" y="1222"/>
                    </a:lnTo>
                    <a:lnTo>
                      <a:pt x="1570" y="1218"/>
                    </a:lnTo>
                    <a:lnTo>
                      <a:pt x="1568" y="1195"/>
                    </a:lnTo>
                    <a:lnTo>
                      <a:pt x="1564" y="1203"/>
                    </a:lnTo>
                    <a:lnTo>
                      <a:pt x="1575" y="1260"/>
                    </a:lnTo>
                    <a:lnTo>
                      <a:pt x="1596" y="1300"/>
                    </a:lnTo>
                    <a:lnTo>
                      <a:pt x="1666" y="1354"/>
                    </a:lnTo>
                    <a:lnTo>
                      <a:pt x="1667" y="1365"/>
                    </a:lnTo>
                    <a:lnTo>
                      <a:pt x="1649" y="1361"/>
                    </a:lnTo>
                    <a:lnTo>
                      <a:pt x="1648" y="1373"/>
                    </a:lnTo>
                    <a:lnTo>
                      <a:pt x="1657" y="1371"/>
                    </a:lnTo>
                    <a:lnTo>
                      <a:pt x="1668" y="1409"/>
                    </a:lnTo>
                    <a:lnTo>
                      <a:pt x="1712" y="1429"/>
                    </a:lnTo>
                    <a:lnTo>
                      <a:pt x="1734" y="1466"/>
                    </a:lnTo>
                    <a:lnTo>
                      <a:pt x="1682" y="1477"/>
                    </a:lnTo>
                    <a:lnTo>
                      <a:pt x="1657" y="1546"/>
                    </a:lnTo>
                    <a:lnTo>
                      <a:pt x="1642" y="1437"/>
                    </a:lnTo>
                    <a:lnTo>
                      <a:pt x="1633" y="1427"/>
                    </a:lnTo>
                    <a:lnTo>
                      <a:pt x="1631" y="1406"/>
                    </a:lnTo>
                    <a:lnTo>
                      <a:pt x="1640" y="1398"/>
                    </a:lnTo>
                    <a:lnTo>
                      <a:pt x="1597" y="1316"/>
                    </a:lnTo>
                    <a:lnTo>
                      <a:pt x="1582" y="1314"/>
                    </a:lnTo>
                    <a:lnTo>
                      <a:pt x="1572" y="1299"/>
                    </a:lnTo>
                    <a:lnTo>
                      <a:pt x="1558" y="1302"/>
                    </a:lnTo>
                    <a:lnTo>
                      <a:pt x="1549" y="1295"/>
                    </a:lnTo>
                    <a:lnTo>
                      <a:pt x="1539" y="1249"/>
                    </a:lnTo>
                    <a:lnTo>
                      <a:pt x="1532" y="1268"/>
                    </a:lnTo>
                    <a:lnTo>
                      <a:pt x="1497" y="1255"/>
                    </a:lnTo>
                    <a:lnTo>
                      <a:pt x="1490" y="1264"/>
                    </a:lnTo>
                    <a:lnTo>
                      <a:pt x="1534" y="1290"/>
                    </a:lnTo>
                    <a:lnTo>
                      <a:pt x="1513" y="1298"/>
                    </a:lnTo>
                    <a:lnTo>
                      <a:pt x="1516" y="1319"/>
                    </a:lnTo>
                    <a:lnTo>
                      <a:pt x="1479" y="1305"/>
                    </a:lnTo>
                    <a:lnTo>
                      <a:pt x="1433" y="1260"/>
                    </a:lnTo>
                    <a:lnTo>
                      <a:pt x="1364" y="1228"/>
                    </a:lnTo>
                    <a:lnTo>
                      <a:pt x="1316" y="1227"/>
                    </a:lnTo>
                    <a:lnTo>
                      <a:pt x="1349" y="1182"/>
                    </a:lnTo>
                    <a:lnTo>
                      <a:pt x="1366" y="1203"/>
                    </a:lnTo>
                    <a:lnTo>
                      <a:pt x="1368" y="1182"/>
                    </a:lnTo>
                    <a:lnTo>
                      <a:pt x="1340" y="1160"/>
                    </a:lnTo>
                    <a:lnTo>
                      <a:pt x="1322" y="1197"/>
                    </a:lnTo>
                    <a:lnTo>
                      <a:pt x="1282" y="1198"/>
                    </a:lnTo>
                    <a:lnTo>
                      <a:pt x="1107" y="1183"/>
                    </a:lnTo>
                    <a:lnTo>
                      <a:pt x="1113" y="1153"/>
                    </a:lnTo>
                    <a:lnTo>
                      <a:pt x="1096" y="1162"/>
                    </a:lnTo>
                    <a:lnTo>
                      <a:pt x="1074" y="1136"/>
                    </a:lnTo>
                    <a:lnTo>
                      <a:pt x="1048" y="1150"/>
                    </a:lnTo>
                    <a:lnTo>
                      <a:pt x="1037" y="1132"/>
                    </a:lnTo>
                    <a:lnTo>
                      <a:pt x="992" y="1152"/>
                    </a:lnTo>
                    <a:lnTo>
                      <a:pt x="990" y="1138"/>
                    </a:lnTo>
                    <a:lnTo>
                      <a:pt x="1011" y="1106"/>
                    </a:lnTo>
                    <a:lnTo>
                      <a:pt x="997" y="1106"/>
                    </a:lnTo>
                    <a:lnTo>
                      <a:pt x="1013" y="1096"/>
                    </a:lnTo>
                    <a:lnTo>
                      <a:pt x="961" y="1103"/>
                    </a:lnTo>
                    <a:lnTo>
                      <a:pt x="943" y="1084"/>
                    </a:lnTo>
                    <a:lnTo>
                      <a:pt x="925" y="1096"/>
                    </a:lnTo>
                    <a:lnTo>
                      <a:pt x="920" y="1081"/>
                    </a:lnTo>
                    <a:lnTo>
                      <a:pt x="932" y="1066"/>
                    </a:lnTo>
                    <a:lnTo>
                      <a:pt x="904" y="1075"/>
                    </a:lnTo>
                    <a:lnTo>
                      <a:pt x="908" y="1084"/>
                    </a:lnTo>
                    <a:lnTo>
                      <a:pt x="894" y="1099"/>
                    </a:lnTo>
                    <a:lnTo>
                      <a:pt x="913" y="1097"/>
                    </a:lnTo>
                    <a:lnTo>
                      <a:pt x="904" y="1124"/>
                    </a:lnTo>
                    <a:lnTo>
                      <a:pt x="925" y="1134"/>
                    </a:lnTo>
                    <a:lnTo>
                      <a:pt x="948" y="1147"/>
                    </a:lnTo>
                    <a:lnTo>
                      <a:pt x="978" y="1134"/>
                    </a:lnTo>
                    <a:lnTo>
                      <a:pt x="972" y="1195"/>
                    </a:lnTo>
                    <a:lnTo>
                      <a:pt x="922" y="1197"/>
                    </a:lnTo>
                    <a:lnTo>
                      <a:pt x="922" y="1181"/>
                    </a:lnTo>
                    <a:lnTo>
                      <a:pt x="904" y="1169"/>
                    </a:lnTo>
                    <a:lnTo>
                      <a:pt x="866" y="1185"/>
                    </a:lnTo>
                    <a:lnTo>
                      <a:pt x="863" y="1169"/>
                    </a:lnTo>
                    <a:lnTo>
                      <a:pt x="849" y="1183"/>
                    </a:lnTo>
                    <a:lnTo>
                      <a:pt x="847" y="1164"/>
                    </a:lnTo>
                    <a:lnTo>
                      <a:pt x="816" y="1160"/>
                    </a:lnTo>
                    <a:lnTo>
                      <a:pt x="839" y="1195"/>
                    </a:lnTo>
                    <a:lnTo>
                      <a:pt x="835" y="1202"/>
                    </a:lnTo>
                    <a:lnTo>
                      <a:pt x="822" y="1197"/>
                    </a:lnTo>
                    <a:lnTo>
                      <a:pt x="788" y="1217"/>
                    </a:lnTo>
                    <a:lnTo>
                      <a:pt x="781" y="1210"/>
                    </a:lnTo>
                    <a:lnTo>
                      <a:pt x="756" y="1255"/>
                    </a:lnTo>
                    <a:lnTo>
                      <a:pt x="742" y="1237"/>
                    </a:lnTo>
                    <a:lnTo>
                      <a:pt x="731" y="1248"/>
                    </a:lnTo>
                    <a:lnTo>
                      <a:pt x="707" y="1244"/>
                    </a:lnTo>
                    <a:lnTo>
                      <a:pt x="704" y="1221"/>
                    </a:lnTo>
                    <a:lnTo>
                      <a:pt x="736" y="1221"/>
                    </a:lnTo>
                    <a:lnTo>
                      <a:pt x="756" y="1198"/>
                    </a:lnTo>
                    <a:lnTo>
                      <a:pt x="703" y="1197"/>
                    </a:lnTo>
                    <a:lnTo>
                      <a:pt x="748" y="1091"/>
                    </a:lnTo>
                    <a:lnTo>
                      <a:pt x="823" y="1073"/>
                    </a:lnTo>
                    <a:lnTo>
                      <a:pt x="815" y="1049"/>
                    </a:lnTo>
                    <a:lnTo>
                      <a:pt x="862" y="1021"/>
                    </a:lnTo>
                    <a:lnTo>
                      <a:pt x="798" y="1039"/>
                    </a:lnTo>
                    <a:lnTo>
                      <a:pt x="809" y="984"/>
                    </a:lnTo>
                    <a:lnTo>
                      <a:pt x="777" y="1048"/>
                    </a:lnTo>
                    <a:lnTo>
                      <a:pt x="736" y="1067"/>
                    </a:lnTo>
                    <a:lnTo>
                      <a:pt x="686" y="1131"/>
                    </a:lnTo>
                    <a:lnTo>
                      <a:pt x="652" y="1131"/>
                    </a:lnTo>
                    <a:lnTo>
                      <a:pt x="671" y="1164"/>
                    </a:lnTo>
                    <a:lnTo>
                      <a:pt x="583" y="1234"/>
                    </a:lnTo>
                    <a:lnTo>
                      <a:pt x="622" y="1248"/>
                    </a:lnTo>
                    <a:lnTo>
                      <a:pt x="614" y="1279"/>
                    </a:lnTo>
                    <a:lnTo>
                      <a:pt x="419" y="1426"/>
                    </a:lnTo>
                    <a:lnTo>
                      <a:pt x="280" y="1465"/>
                    </a:lnTo>
                    <a:lnTo>
                      <a:pt x="320" y="1481"/>
                    </a:lnTo>
                    <a:lnTo>
                      <a:pt x="236" y="1527"/>
                    </a:lnTo>
                    <a:lnTo>
                      <a:pt x="218" y="1505"/>
                    </a:lnTo>
                    <a:lnTo>
                      <a:pt x="163" y="1527"/>
                    </a:lnTo>
                    <a:lnTo>
                      <a:pt x="118" y="1528"/>
                    </a:lnTo>
                    <a:lnTo>
                      <a:pt x="119" y="1502"/>
                    </a:lnTo>
                    <a:lnTo>
                      <a:pt x="65" y="1555"/>
                    </a:lnTo>
                    <a:lnTo>
                      <a:pt x="50" y="1552"/>
                    </a:lnTo>
                    <a:lnTo>
                      <a:pt x="49" y="1526"/>
                    </a:lnTo>
                    <a:lnTo>
                      <a:pt x="39" y="1552"/>
                    </a:lnTo>
                    <a:lnTo>
                      <a:pt x="0" y="1544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86" name="Freeform 685"/>
              <p:cNvSpPr>
                <a:spLocks/>
              </p:cNvSpPr>
              <p:nvPr/>
            </p:nvSpPr>
            <p:spPr bwMode="gray">
              <a:xfrm>
                <a:off x="1587501" y="5972175"/>
                <a:ext cx="150813" cy="152400"/>
              </a:xfrm>
              <a:custGeom>
                <a:avLst/>
                <a:gdLst>
                  <a:gd name="T0" fmla="*/ 0 w 190"/>
                  <a:gd name="T1" fmla="*/ 190 h 190"/>
                  <a:gd name="T2" fmla="*/ 54 w 190"/>
                  <a:gd name="T3" fmla="*/ 139 h 190"/>
                  <a:gd name="T4" fmla="*/ 19 w 190"/>
                  <a:gd name="T5" fmla="*/ 74 h 190"/>
                  <a:gd name="T6" fmla="*/ 69 w 190"/>
                  <a:gd name="T7" fmla="*/ 96 h 190"/>
                  <a:gd name="T8" fmla="*/ 145 w 190"/>
                  <a:gd name="T9" fmla="*/ 0 h 190"/>
                  <a:gd name="T10" fmla="*/ 190 w 190"/>
                  <a:gd name="T11" fmla="*/ 11 h 190"/>
                  <a:gd name="T12" fmla="*/ 150 w 190"/>
                  <a:gd name="T13" fmla="*/ 104 h 190"/>
                  <a:gd name="T14" fmla="*/ 0 w 190"/>
                  <a:gd name="T15" fmla="*/ 190 h 19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0"/>
                  <a:gd name="T25" fmla="*/ 0 h 190"/>
                  <a:gd name="T26" fmla="*/ 190 w 190"/>
                  <a:gd name="T27" fmla="*/ 190 h 19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0" h="190">
                    <a:moveTo>
                      <a:pt x="0" y="190"/>
                    </a:moveTo>
                    <a:lnTo>
                      <a:pt x="54" y="139"/>
                    </a:lnTo>
                    <a:lnTo>
                      <a:pt x="19" y="74"/>
                    </a:lnTo>
                    <a:lnTo>
                      <a:pt x="69" y="96"/>
                    </a:lnTo>
                    <a:lnTo>
                      <a:pt x="145" y="0"/>
                    </a:lnTo>
                    <a:lnTo>
                      <a:pt x="190" y="11"/>
                    </a:lnTo>
                    <a:lnTo>
                      <a:pt x="150" y="104"/>
                    </a:lnTo>
                    <a:lnTo>
                      <a:pt x="0" y="19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87" name="Freeform 686"/>
              <p:cNvSpPr>
                <a:spLocks/>
              </p:cNvSpPr>
              <p:nvPr/>
            </p:nvSpPr>
            <p:spPr bwMode="gray">
              <a:xfrm>
                <a:off x="2387601" y="5965825"/>
                <a:ext cx="88900" cy="171450"/>
              </a:xfrm>
              <a:custGeom>
                <a:avLst/>
                <a:gdLst>
                  <a:gd name="T0" fmla="*/ 0 w 114"/>
                  <a:gd name="T1" fmla="*/ 58 h 217"/>
                  <a:gd name="T2" fmla="*/ 25 w 114"/>
                  <a:gd name="T3" fmla="*/ 0 h 217"/>
                  <a:gd name="T4" fmla="*/ 82 w 114"/>
                  <a:gd name="T5" fmla="*/ 56 h 217"/>
                  <a:gd name="T6" fmla="*/ 114 w 114"/>
                  <a:gd name="T7" fmla="*/ 217 h 217"/>
                  <a:gd name="T8" fmla="*/ 0 w 114"/>
                  <a:gd name="T9" fmla="*/ 58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217"/>
                  <a:gd name="T17" fmla="*/ 114 w 114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217">
                    <a:moveTo>
                      <a:pt x="0" y="58"/>
                    </a:moveTo>
                    <a:lnTo>
                      <a:pt x="25" y="0"/>
                    </a:lnTo>
                    <a:lnTo>
                      <a:pt x="82" y="56"/>
                    </a:lnTo>
                    <a:lnTo>
                      <a:pt x="114" y="217"/>
                    </a:lnTo>
                    <a:lnTo>
                      <a:pt x="0" y="58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88" name="Freeform 687"/>
              <p:cNvSpPr>
                <a:spLocks/>
              </p:cNvSpPr>
              <p:nvPr/>
            </p:nvSpPr>
            <p:spPr bwMode="gray">
              <a:xfrm>
                <a:off x="2522538" y="6137275"/>
                <a:ext cx="85725" cy="93663"/>
              </a:xfrm>
              <a:custGeom>
                <a:avLst/>
                <a:gdLst>
                  <a:gd name="T0" fmla="*/ 0 w 108"/>
                  <a:gd name="T1" fmla="*/ 0 h 117"/>
                  <a:gd name="T2" fmla="*/ 13 w 108"/>
                  <a:gd name="T3" fmla="*/ 79 h 117"/>
                  <a:gd name="T4" fmla="*/ 108 w 108"/>
                  <a:gd name="T5" fmla="*/ 117 h 117"/>
                  <a:gd name="T6" fmla="*/ 55 w 108"/>
                  <a:gd name="T7" fmla="*/ 1 h 117"/>
                  <a:gd name="T8" fmla="*/ 0 w 108"/>
                  <a:gd name="T9" fmla="*/ 0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117"/>
                  <a:gd name="T17" fmla="*/ 108 w 108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117">
                    <a:moveTo>
                      <a:pt x="0" y="0"/>
                    </a:moveTo>
                    <a:lnTo>
                      <a:pt x="13" y="79"/>
                    </a:lnTo>
                    <a:lnTo>
                      <a:pt x="108" y="117"/>
                    </a:lnTo>
                    <a:lnTo>
                      <a:pt x="55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  <p:sp>
            <p:nvSpPr>
              <p:cNvPr id="689" name="Freeform 688"/>
              <p:cNvSpPr>
                <a:spLocks/>
              </p:cNvSpPr>
              <p:nvPr/>
            </p:nvSpPr>
            <p:spPr bwMode="gray">
              <a:xfrm>
                <a:off x="2619376" y="6137275"/>
                <a:ext cx="26988" cy="50800"/>
              </a:xfrm>
              <a:custGeom>
                <a:avLst/>
                <a:gdLst>
                  <a:gd name="T0" fmla="*/ 0 w 34"/>
                  <a:gd name="T1" fmla="*/ 62 h 62"/>
                  <a:gd name="T2" fmla="*/ 7 w 34"/>
                  <a:gd name="T3" fmla="*/ 0 h 62"/>
                  <a:gd name="T4" fmla="*/ 34 w 34"/>
                  <a:gd name="T5" fmla="*/ 53 h 62"/>
                  <a:gd name="T6" fmla="*/ 0 w 34"/>
                  <a:gd name="T7" fmla="*/ 6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"/>
                  <a:gd name="T13" fmla="*/ 0 h 62"/>
                  <a:gd name="T14" fmla="*/ 34 w 3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" h="62">
                    <a:moveTo>
                      <a:pt x="0" y="62"/>
                    </a:moveTo>
                    <a:lnTo>
                      <a:pt x="7" y="0"/>
                    </a:lnTo>
                    <a:lnTo>
                      <a:pt x="34" y="53"/>
                    </a:lnTo>
                    <a:lnTo>
                      <a:pt x="0" y="62"/>
                    </a:lnTo>
                    <a:close/>
                  </a:path>
                </a:pathLst>
              </a:custGeom>
              <a:grpFill/>
              <a:ln w="1270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ctr" rtl="0" fontAlgn="base">
                  <a:spcBef>
                    <a:spcPct val="20000"/>
                  </a:spcBef>
                  <a:spcAft>
                    <a:spcPct val="0"/>
                  </a:spcAft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1100" b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6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HelveticaNeueLT Std Cn"/>
                </a:endParaRPr>
              </a:p>
            </p:txBody>
          </p:sp>
        </p:grpSp>
      </p:grpSp>
      <p:sp>
        <p:nvSpPr>
          <p:cNvPr id="749" name="Rectangular Callout 748"/>
          <p:cNvSpPr/>
          <p:nvPr/>
        </p:nvSpPr>
        <p:spPr>
          <a:xfrm>
            <a:off x="787895" y="6029105"/>
            <a:ext cx="1483995" cy="1240863"/>
          </a:xfrm>
          <a:prstGeom prst="wedgeRectCallout">
            <a:avLst>
              <a:gd name="adj1" fmla="val 135315"/>
              <a:gd name="adj2" fmla="val -10989"/>
            </a:avLst>
          </a:prstGeom>
          <a:solidFill>
            <a:srgbClr val="BC356F">
              <a:lumMod val="40000"/>
              <a:lumOff val="60000"/>
              <a:alpha val="43000"/>
            </a:srgbClr>
          </a:solidFill>
          <a:ln w="19050" cap="rnd" cmpd="sng" algn="ctr">
            <a:solidFill>
              <a:srgbClr val="BC356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NeueLT Std Cn"/>
              </a:rPr>
              <a:t>Colorado is the third fastest growing state for childhood hunger.</a:t>
            </a:r>
          </a:p>
        </p:txBody>
      </p:sp>
      <p:pic>
        <p:nvPicPr>
          <p:cNvPr id="750" name="Picture 13" descr="C:\Users\HPATTE~1\AppData\Local\Temp\SNAGHTML29f214c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634" y="2773448"/>
            <a:ext cx="1510785" cy="149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2" name="Rechteck 216"/>
          <p:cNvSpPr/>
          <p:nvPr/>
        </p:nvSpPr>
        <p:spPr bwMode="gray">
          <a:xfrm>
            <a:off x="457202" y="3822549"/>
            <a:ext cx="517443" cy="206843"/>
          </a:xfrm>
          <a:prstGeom prst="rect">
            <a:avLst/>
          </a:prstGeom>
        </p:spPr>
        <p:txBody>
          <a:bodyPr wrap="square" lIns="36000" tIns="0" rIns="0" bIns="0" anchor="ctr">
            <a:noAutofit/>
          </a:bodyPr>
          <a:lstStyle/>
          <a:p>
            <a:pPr algn="ctr"/>
            <a:r>
              <a:rPr lang="de-DE" sz="1600" b="1" dirty="0">
                <a:latin typeface="HelveticaNeueLT Std Cn"/>
              </a:rPr>
              <a:t>28%</a:t>
            </a:r>
          </a:p>
        </p:txBody>
      </p:sp>
      <p:sp>
        <p:nvSpPr>
          <p:cNvPr id="753" name="Rechteck 216"/>
          <p:cNvSpPr/>
          <p:nvPr/>
        </p:nvSpPr>
        <p:spPr bwMode="gray">
          <a:xfrm>
            <a:off x="456160" y="4888691"/>
            <a:ext cx="444803" cy="213029"/>
          </a:xfrm>
          <a:prstGeom prst="rect">
            <a:avLst/>
          </a:prstGeom>
        </p:spPr>
        <p:txBody>
          <a:bodyPr wrap="square" lIns="36000" tIns="0" rIns="0" bIns="0" anchor="ctr">
            <a:noAutofit/>
          </a:bodyPr>
          <a:lstStyle/>
          <a:p>
            <a:pPr algn="ctr"/>
            <a:r>
              <a:rPr lang="de-DE" sz="1600" b="1" dirty="0">
                <a:latin typeface="HelveticaNeueLT Std Cn"/>
              </a:rPr>
              <a:t>36%</a:t>
            </a:r>
          </a:p>
        </p:txBody>
      </p:sp>
      <p:sp>
        <p:nvSpPr>
          <p:cNvPr id="755" name="Subtitle 2"/>
          <p:cNvSpPr>
            <a:spLocks noGrp="1"/>
          </p:cNvSpPr>
          <p:nvPr>
            <p:ph type="subTitle" idx="1"/>
          </p:nvPr>
        </p:nvSpPr>
        <p:spPr>
          <a:xfrm>
            <a:off x="6581811" y="4055397"/>
            <a:ext cx="4114800" cy="1766146"/>
          </a:xfrm>
        </p:spPr>
        <p:txBody>
          <a:bodyPr/>
          <a:lstStyle/>
          <a:p>
            <a:endParaRPr lang="en-US">
              <a:latin typeface="HelveticaNeueLT Std Cn"/>
            </a:endParaRPr>
          </a:p>
        </p:txBody>
      </p:sp>
      <p:sp>
        <p:nvSpPr>
          <p:cNvPr id="756" name="Rechteck 89"/>
          <p:cNvSpPr/>
          <p:nvPr/>
        </p:nvSpPr>
        <p:spPr bwMode="gray">
          <a:xfrm>
            <a:off x="7745774" y="209653"/>
            <a:ext cx="2262338" cy="558565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2225">
            <a:solidFill>
              <a:srgbClr val="54A021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57" name="Rechteck 97"/>
          <p:cNvSpPr/>
          <p:nvPr/>
        </p:nvSpPr>
        <p:spPr bwMode="gray">
          <a:xfrm>
            <a:off x="11077262" y="209658"/>
            <a:ext cx="301737" cy="7321389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solidFill>
              <a:srgbClr val="54A021"/>
            </a:solidFill>
            <a:round/>
            <a:headEnd/>
            <a:tailEnd/>
          </a:ln>
        </p:spPr>
        <p:txBody>
          <a:bodyPr rot="0" spcFirstLastPara="0" vertOverflow="overflow" horzOverflow="overflow" vert="vert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300" normalizeH="0" baseline="0" noProof="0" dirty="0" smtClean="0">
                <a:ln>
                  <a:noFill/>
                </a:ln>
                <a:solidFill>
                  <a:srgbClr val="90C226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 Std Cn"/>
              </a:rPr>
              <a:t>OUR APPROACH – FOOD FOR THOUGHT</a:t>
            </a:r>
          </a:p>
        </p:txBody>
      </p:sp>
      <p:sp>
        <p:nvSpPr>
          <p:cNvPr id="758" name="Rechteck 188"/>
          <p:cNvSpPr/>
          <p:nvPr/>
        </p:nvSpPr>
        <p:spPr bwMode="gray">
          <a:xfrm>
            <a:off x="10001892" y="209658"/>
            <a:ext cx="1075368" cy="1845372"/>
          </a:xfrm>
          <a:prstGeom prst="rect">
            <a:avLst/>
          </a:prstGeom>
          <a:solidFill>
            <a:srgbClr val="54A021">
              <a:lumMod val="20000"/>
              <a:lumOff val="80000"/>
            </a:srgbClr>
          </a:solidFill>
          <a:ln w="19050">
            <a:solidFill>
              <a:srgbClr val="54A021"/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59" name="Rechteck 188"/>
          <p:cNvSpPr/>
          <p:nvPr/>
        </p:nvSpPr>
        <p:spPr bwMode="gray">
          <a:xfrm>
            <a:off x="10004354" y="2067736"/>
            <a:ext cx="1075368" cy="1856482"/>
          </a:xfrm>
          <a:prstGeom prst="rect">
            <a:avLst/>
          </a:prstGeom>
          <a:solidFill>
            <a:srgbClr val="54A021">
              <a:lumMod val="20000"/>
              <a:lumOff val="80000"/>
            </a:srgbClr>
          </a:solidFill>
          <a:ln w="19050">
            <a:solidFill>
              <a:srgbClr val="54A021"/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60" name="Rechteck 188"/>
          <p:cNvSpPr/>
          <p:nvPr/>
        </p:nvSpPr>
        <p:spPr bwMode="gray">
          <a:xfrm>
            <a:off x="10003706" y="3931508"/>
            <a:ext cx="1075368" cy="1865433"/>
          </a:xfrm>
          <a:prstGeom prst="rect">
            <a:avLst/>
          </a:prstGeom>
          <a:solidFill>
            <a:srgbClr val="54A021">
              <a:lumMod val="20000"/>
              <a:lumOff val="80000"/>
            </a:srgbClr>
          </a:solidFill>
          <a:ln w="19050">
            <a:solidFill>
              <a:srgbClr val="54A021"/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61" name="Textfeld 242"/>
          <p:cNvSpPr txBox="1"/>
          <p:nvPr/>
        </p:nvSpPr>
        <p:spPr bwMode="gray">
          <a:xfrm>
            <a:off x="9902516" y="1133226"/>
            <a:ext cx="1274119" cy="241047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defTabSz="731463">
              <a:lnSpc>
                <a:spcPct val="90000"/>
              </a:lnSpc>
            </a:pPr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HelveticaNeueLT Std Cn"/>
              </a:rPr>
              <a:t>26,000</a:t>
            </a:r>
            <a:endParaRPr lang="en-US" sz="2500" b="1" dirty="0">
              <a:solidFill>
                <a:schemeClr val="accent6">
                  <a:lumMod val="75000"/>
                </a:schemeClr>
              </a:solidFill>
              <a:latin typeface="HelveticaNeueLT Std Cn"/>
            </a:endParaRPr>
          </a:p>
        </p:txBody>
      </p:sp>
      <p:sp>
        <p:nvSpPr>
          <p:cNvPr id="762" name="Textfeld 241"/>
          <p:cNvSpPr txBox="1"/>
          <p:nvPr/>
        </p:nvSpPr>
        <p:spPr bwMode="gray">
          <a:xfrm>
            <a:off x="10147670" y="5273087"/>
            <a:ext cx="816626" cy="417938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defTabSz="731463"/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Of services are provided by </a:t>
            </a:r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volunteers</a:t>
            </a:r>
            <a:endParaRPr lang="en-US" sz="800" dirty="0">
              <a:solidFill>
                <a:schemeClr val="tx1"/>
              </a:solidFill>
              <a:latin typeface="HelveticaNeueLT Std Cn"/>
            </a:endParaRPr>
          </a:p>
        </p:txBody>
      </p:sp>
      <p:sp>
        <p:nvSpPr>
          <p:cNvPr id="763" name="Textfeld 242"/>
          <p:cNvSpPr txBox="1"/>
          <p:nvPr/>
        </p:nvSpPr>
        <p:spPr bwMode="gray">
          <a:xfrm>
            <a:off x="10080510" y="4897670"/>
            <a:ext cx="960836" cy="349545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defTabSz="731463"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HelveticaNeueLT Std Cn"/>
              </a:rPr>
              <a:t>100%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HelveticaNeueLT Std Cn"/>
            </a:endParaRPr>
          </a:p>
        </p:txBody>
      </p:sp>
      <p:sp>
        <p:nvSpPr>
          <p:cNvPr id="764" name="Rechteck 221"/>
          <p:cNvSpPr/>
          <p:nvPr/>
        </p:nvSpPr>
        <p:spPr bwMode="auto">
          <a:xfrm>
            <a:off x="5869452" y="209657"/>
            <a:ext cx="1881325" cy="1991293"/>
          </a:xfrm>
          <a:prstGeom prst="rect">
            <a:avLst/>
          </a:prstGeom>
          <a:solidFill>
            <a:srgbClr val="54A021">
              <a:lumMod val="20000"/>
              <a:lumOff val="80000"/>
            </a:srgbClr>
          </a:solidFill>
          <a:ln w="19050">
            <a:solidFill>
              <a:srgbClr val="54A021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C42F1A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65" name="Rechteck 220"/>
          <p:cNvSpPr/>
          <p:nvPr/>
        </p:nvSpPr>
        <p:spPr bwMode="auto">
          <a:xfrm>
            <a:off x="5862133" y="2900855"/>
            <a:ext cx="1871585" cy="2894451"/>
          </a:xfrm>
          <a:prstGeom prst="rect">
            <a:avLst/>
          </a:prstGeom>
          <a:solidFill>
            <a:srgbClr val="54A021">
              <a:lumMod val="20000"/>
              <a:lumOff val="80000"/>
            </a:srgbClr>
          </a:solidFill>
          <a:ln w="19050">
            <a:solidFill>
              <a:srgbClr val="54A021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66" name="Rechteck 243"/>
          <p:cNvSpPr/>
          <p:nvPr/>
        </p:nvSpPr>
        <p:spPr bwMode="gray">
          <a:xfrm>
            <a:off x="5867401" y="2200951"/>
            <a:ext cx="1881325" cy="691104"/>
          </a:xfrm>
          <a:prstGeom prst="rect">
            <a:avLst/>
          </a:prstGeom>
          <a:ln w="19050">
            <a:solidFill>
              <a:srgbClr val="54A021"/>
            </a:solidFill>
          </a:ln>
        </p:spPr>
        <p:txBody>
          <a:bodyPr wrap="square" lIns="90000" tIns="0" rIns="180000" bIns="0" anchor="ctr"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A6433"/>
                </a:solidFill>
                <a:effectLst/>
                <a:uLnTx/>
                <a:uFillTx/>
                <a:latin typeface="HelveticaNeueLT Std Cn"/>
              </a:rPr>
              <a:t>FOOD FOR THOUGHT</a:t>
            </a:r>
          </a:p>
        </p:txBody>
      </p:sp>
      <p:sp>
        <p:nvSpPr>
          <p:cNvPr id="767" name="Rechteck 243"/>
          <p:cNvSpPr/>
          <p:nvPr/>
        </p:nvSpPr>
        <p:spPr bwMode="gray">
          <a:xfrm>
            <a:off x="5887091" y="254862"/>
            <a:ext cx="1884073" cy="1937292"/>
          </a:xfrm>
          <a:prstGeom prst="rect">
            <a:avLst/>
          </a:prstGeom>
          <a:ln w="19050">
            <a:noFill/>
          </a:ln>
        </p:spPr>
        <p:txBody>
          <a:bodyPr wrap="square" lIns="90000" tIns="0" rIns="180000" bIns="0" anchor="ctr">
            <a:noAutofit/>
          </a:bodyPr>
          <a:lstStyle/>
          <a:p>
            <a:pPr algn="ctr" defTabSz="731463">
              <a:spcAft>
                <a:spcPts val="150"/>
              </a:spcAft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HelveticaNeueLT Std Cn"/>
              </a:rPr>
              <a:t>Eliminate Hunger</a:t>
            </a:r>
          </a:p>
          <a:p>
            <a:pPr algn="ctr" defTabSz="731463">
              <a:spcAft>
                <a:spcPts val="150"/>
              </a:spcAft>
            </a:pPr>
            <a:r>
              <a:rPr lang="en-US" sz="1200" dirty="0" smtClean="0">
                <a:solidFill>
                  <a:prstClr val="black"/>
                </a:solidFill>
                <a:latin typeface="HelveticaNeueLT Std Cn"/>
              </a:rPr>
              <a:t>Food for Thought dreams of a time when no  Denver school child will go hungry on the weekend</a:t>
            </a:r>
            <a:endParaRPr lang="en-US" sz="1200" dirty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768" name="Textfeld 242"/>
          <p:cNvSpPr txBox="1"/>
          <p:nvPr/>
        </p:nvSpPr>
        <p:spPr bwMode="gray">
          <a:xfrm>
            <a:off x="10249797" y="2955481"/>
            <a:ext cx="654636" cy="343263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defTabSz="731463"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HelveticaNeueLT Std Cn"/>
              </a:rPr>
              <a:t>0%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HelveticaNeueLT Std Cn"/>
            </a:endParaRPr>
          </a:p>
        </p:txBody>
      </p:sp>
      <p:sp>
        <p:nvSpPr>
          <p:cNvPr id="769" name="Textfeld 241"/>
          <p:cNvSpPr txBox="1"/>
          <p:nvPr/>
        </p:nvSpPr>
        <p:spPr bwMode="gray">
          <a:xfrm>
            <a:off x="10064387" y="3335424"/>
            <a:ext cx="950378" cy="474907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defTabSz="731463"/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Of funds raised for Food for Thought are spent on Admin Costs</a:t>
            </a:r>
            <a:endParaRPr lang="en-US" sz="800" dirty="0">
              <a:solidFill>
                <a:schemeClr val="tx1"/>
              </a:solidFill>
              <a:latin typeface="HelveticaNeueLT Std Cn"/>
            </a:endParaRPr>
          </a:p>
        </p:txBody>
      </p:sp>
      <p:sp>
        <p:nvSpPr>
          <p:cNvPr id="770" name="Textfeld 241"/>
          <p:cNvSpPr txBox="1"/>
          <p:nvPr/>
        </p:nvSpPr>
        <p:spPr bwMode="gray">
          <a:xfrm>
            <a:off x="10074590" y="1463870"/>
            <a:ext cx="929972" cy="474907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defTabSz="731463"/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Students could use help from programs like Food For Thought</a:t>
            </a:r>
            <a:endParaRPr lang="en-US" sz="800" dirty="0">
              <a:solidFill>
                <a:schemeClr val="tx1"/>
              </a:solidFill>
              <a:latin typeface="HelveticaNeueLT Std Cn"/>
            </a:endParaRPr>
          </a:p>
        </p:txBody>
      </p:sp>
      <p:sp>
        <p:nvSpPr>
          <p:cNvPr id="771" name="Rechteck 92"/>
          <p:cNvSpPr/>
          <p:nvPr/>
        </p:nvSpPr>
        <p:spPr bwMode="gray">
          <a:xfrm rot="16200000">
            <a:off x="7691570" y="546131"/>
            <a:ext cx="870604" cy="243638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79A9E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72" name="Pfeil nach unten 73"/>
          <p:cNvSpPr/>
          <p:nvPr/>
        </p:nvSpPr>
        <p:spPr bwMode="gray">
          <a:xfrm>
            <a:off x="8089253" y="701686"/>
            <a:ext cx="88148" cy="215258"/>
          </a:xfrm>
          <a:prstGeom prst="downArrow">
            <a:avLst>
              <a:gd name="adj1" fmla="val 50000"/>
              <a:gd name="adj2" fmla="val 78033"/>
            </a:avLst>
          </a:prstGeom>
          <a:noFill/>
          <a:ln w="28575">
            <a:solidFill>
              <a:srgbClr val="54A021">
                <a:lumMod val="50000"/>
              </a:srgbClr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73" name="Rechteck 333"/>
          <p:cNvSpPr/>
          <p:nvPr/>
        </p:nvSpPr>
        <p:spPr bwMode="gray">
          <a:xfrm>
            <a:off x="8005057" y="1087303"/>
            <a:ext cx="291344" cy="519743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74" name="Rechteck 17"/>
          <p:cNvSpPr/>
          <p:nvPr/>
        </p:nvSpPr>
        <p:spPr bwMode="gray">
          <a:xfrm>
            <a:off x="8334861" y="334163"/>
            <a:ext cx="965377" cy="277827"/>
          </a:xfrm>
          <a:prstGeom prst="rect">
            <a:avLst/>
          </a:prstGeom>
        </p:spPr>
        <p:txBody>
          <a:bodyPr wrap="square" lIns="36000" tIns="0" rIns="0" bIns="0" anchor="t">
            <a:noAutofit/>
          </a:bodyPr>
          <a:lstStyle/>
          <a:p>
            <a:pPr algn="ctr" defTabSz="731463"/>
            <a:r>
              <a:rPr lang="en-US" sz="1200" b="1" dirty="0" smtClean="0">
                <a:solidFill>
                  <a:prstClr val="black"/>
                </a:solidFill>
                <a:latin typeface="HelveticaNeueLT Std Cn"/>
              </a:rPr>
              <a:t>477,212 </a:t>
            </a:r>
            <a:r>
              <a:rPr lang="en-US" sz="1200" b="1" dirty="0">
                <a:solidFill>
                  <a:prstClr val="black"/>
                </a:solidFill>
                <a:latin typeface="HelveticaNeueLT Std Cn"/>
              </a:rPr>
              <a:t>lbs.</a:t>
            </a:r>
          </a:p>
          <a:p>
            <a:pPr algn="ctr" defTabSz="731463"/>
            <a:r>
              <a:rPr lang="en-US" sz="800" dirty="0">
                <a:solidFill>
                  <a:prstClr val="black"/>
                </a:solidFill>
                <a:latin typeface="HelveticaNeueLT Std Cn"/>
              </a:rPr>
              <a:t>Of food </a:t>
            </a:r>
            <a:r>
              <a:rPr lang="en-US" sz="800" dirty="0" smtClean="0">
                <a:solidFill>
                  <a:prstClr val="black"/>
                </a:solidFill>
                <a:latin typeface="HelveticaNeueLT Std Cn"/>
              </a:rPr>
              <a:t>purchased to date (2015)</a:t>
            </a:r>
            <a:endParaRPr lang="en-US" sz="800" dirty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775" name="Rechteck 78"/>
          <p:cNvSpPr/>
          <p:nvPr/>
        </p:nvSpPr>
        <p:spPr bwMode="gray">
          <a:xfrm>
            <a:off x="8290536" y="1181581"/>
            <a:ext cx="948398" cy="425466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Step A: Get the Food</a:t>
            </a:r>
          </a:p>
        </p:txBody>
      </p:sp>
      <p:sp>
        <p:nvSpPr>
          <p:cNvPr id="776" name="Rechteck 333"/>
          <p:cNvSpPr/>
          <p:nvPr/>
        </p:nvSpPr>
        <p:spPr bwMode="gray">
          <a:xfrm flipH="1" flipV="1">
            <a:off x="9233942" y="1181996"/>
            <a:ext cx="297387" cy="519328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77" name="Rechteck 333"/>
          <p:cNvSpPr/>
          <p:nvPr/>
        </p:nvSpPr>
        <p:spPr bwMode="gray">
          <a:xfrm flipH="1">
            <a:off x="9233937" y="2100368"/>
            <a:ext cx="297392" cy="468482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78" name="Rechteck 36"/>
          <p:cNvSpPr/>
          <p:nvPr/>
        </p:nvSpPr>
        <p:spPr bwMode="gray">
          <a:xfrm>
            <a:off x="9401699" y="1126764"/>
            <a:ext cx="606750" cy="438710"/>
          </a:xfrm>
          <a:prstGeom prst="rect">
            <a:avLst/>
          </a:prstGeom>
        </p:spPr>
        <p:txBody>
          <a:bodyPr wrap="square" lIns="36000" tIns="0" rIns="0" bIns="0" anchor="t">
            <a:noAutofit/>
          </a:bodyPr>
          <a:lstStyle/>
          <a:p>
            <a:pPr algn="ctr" defTabSz="731463"/>
            <a:r>
              <a:rPr lang="en-US" sz="1200" b="1" dirty="0" smtClean="0">
                <a:solidFill>
                  <a:prstClr val="black"/>
                </a:solidFill>
                <a:latin typeface="HelveticaNeueLT Std Cn"/>
              </a:rPr>
              <a:t>8,372</a:t>
            </a:r>
          </a:p>
          <a:p>
            <a:pPr algn="ctr" defTabSz="731463"/>
            <a:r>
              <a:rPr lang="en-US" sz="800" dirty="0" smtClean="0">
                <a:solidFill>
                  <a:prstClr val="black"/>
                </a:solidFill>
                <a:latin typeface="HelveticaNeueLT Std Cn"/>
              </a:rPr>
              <a:t>Volunteer Hours to date </a:t>
            </a:r>
          </a:p>
          <a:p>
            <a:pPr algn="ctr" defTabSz="731463"/>
            <a:r>
              <a:rPr lang="en-US" sz="800" dirty="0" smtClean="0">
                <a:solidFill>
                  <a:prstClr val="black"/>
                </a:solidFill>
                <a:latin typeface="HelveticaNeueLT Std Cn"/>
              </a:rPr>
              <a:t>(2015)</a:t>
            </a:r>
            <a:endParaRPr lang="en-US" sz="800" dirty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779" name="Rechteck 83"/>
          <p:cNvSpPr/>
          <p:nvPr/>
        </p:nvSpPr>
        <p:spPr bwMode="gray">
          <a:xfrm>
            <a:off x="8257403" y="2186606"/>
            <a:ext cx="978014" cy="383816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Step B: Gather Volunteers</a:t>
            </a:r>
          </a:p>
        </p:txBody>
      </p:sp>
      <p:sp>
        <p:nvSpPr>
          <p:cNvPr id="780" name="Rechteck 333"/>
          <p:cNvSpPr/>
          <p:nvPr/>
        </p:nvSpPr>
        <p:spPr bwMode="gray">
          <a:xfrm flipV="1">
            <a:off x="7955984" y="2187846"/>
            <a:ext cx="307928" cy="468813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81" name="Rechteck 333"/>
          <p:cNvSpPr/>
          <p:nvPr/>
        </p:nvSpPr>
        <p:spPr bwMode="gray">
          <a:xfrm>
            <a:off x="7953913" y="2954211"/>
            <a:ext cx="303490" cy="521535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82" name="Rechteck 82"/>
          <p:cNvSpPr/>
          <p:nvPr/>
        </p:nvSpPr>
        <p:spPr bwMode="gray">
          <a:xfrm>
            <a:off x="8253190" y="3050199"/>
            <a:ext cx="952716" cy="425547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lIns="18000" rIns="18000"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Step C: Pack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PowerSacks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83" name="Rechteck 333"/>
          <p:cNvSpPr/>
          <p:nvPr/>
        </p:nvSpPr>
        <p:spPr bwMode="gray">
          <a:xfrm flipH="1" flipV="1">
            <a:off x="9166397" y="3050199"/>
            <a:ext cx="334566" cy="513026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84" name="Rechteck 81"/>
          <p:cNvSpPr/>
          <p:nvPr/>
        </p:nvSpPr>
        <p:spPr bwMode="gray">
          <a:xfrm rot="5400000">
            <a:off x="8838634" y="3949788"/>
            <a:ext cx="1047488" cy="270998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Step D: Deliver the Goods</a:t>
            </a:r>
          </a:p>
        </p:txBody>
      </p:sp>
      <p:sp>
        <p:nvSpPr>
          <p:cNvPr id="785" name="Rechteck 333"/>
          <p:cNvSpPr/>
          <p:nvPr/>
        </p:nvSpPr>
        <p:spPr bwMode="gray">
          <a:xfrm flipH="1">
            <a:off x="9166397" y="4607832"/>
            <a:ext cx="330766" cy="520529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86" name="Rechteck 79"/>
          <p:cNvSpPr/>
          <p:nvPr/>
        </p:nvSpPr>
        <p:spPr bwMode="gray">
          <a:xfrm>
            <a:off x="7473811" y="4702895"/>
            <a:ext cx="1730638" cy="425466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eLT Std Cn"/>
              </a:rPr>
              <a:t>Step E: Make a Difference</a:t>
            </a:r>
          </a:p>
        </p:txBody>
      </p:sp>
      <p:sp>
        <p:nvSpPr>
          <p:cNvPr id="787" name="Rechteck 29"/>
          <p:cNvSpPr/>
          <p:nvPr/>
        </p:nvSpPr>
        <p:spPr bwMode="gray">
          <a:xfrm>
            <a:off x="9326553" y="2740902"/>
            <a:ext cx="687120" cy="462459"/>
          </a:xfrm>
          <a:prstGeom prst="rect">
            <a:avLst/>
          </a:prstGeom>
        </p:spPr>
        <p:txBody>
          <a:bodyPr wrap="square" lIns="36000" tIns="0" rIns="0" bIns="0" anchor="t">
            <a:noAutofit/>
          </a:bodyPr>
          <a:lstStyle/>
          <a:p>
            <a:pPr algn="ctr" defTabSz="731463"/>
            <a:r>
              <a:rPr lang="en-US" sz="1200" b="1" dirty="0" smtClean="0">
                <a:solidFill>
                  <a:prstClr val="black"/>
                </a:solidFill>
                <a:latin typeface="HelveticaNeueLT Std Cn"/>
              </a:rPr>
              <a:t>57,600+</a:t>
            </a:r>
          </a:p>
          <a:p>
            <a:pPr algn="ctr" defTabSz="731463"/>
            <a:r>
              <a:rPr lang="en-US" sz="750" dirty="0" err="1" smtClean="0">
                <a:solidFill>
                  <a:prstClr val="black"/>
                </a:solidFill>
                <a:latin typeface="HelveticaNeueLT Std Cn"/>
              </a:rPr>
              <a:t>PowerSacks</a:t>
            </a:r>
            <a:r>
              <a:rPr lang="en-US" sz="750" dirty="0" smtClean="0">
                <a:solidFill>
                  <a:prstClr val="black"/>
                </a:solidFill>
                <a:latin typeface="HelveticaNeueLT Std Cn"/>
              </a:rPr>
              <a:t> delivered since inception</a:t>
            </a:r>
            <a:endParaRPr lang="en-US" sz="750" dirty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788" name="Rechteck 333"/>
          <p:cNvSpPr/>
          <p:nvPr/>
        </p:nvSpPr>
        <p:spPr bwMode="gray">
          <a:xfrm flipV="1">
            <a:off x="7191522" y="4703913"/>
            <a:ext cx="287555" cy="516917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89" name="Rechteck 90"/>
          <p:cNvSpPr/>
          <p:nvPr/>
        </p:nvSpPr>
        <p:spPr bwMode="gray">
          <a:xfrm>
            <a:off x="6797440" y="5247215"/>
            <a:ext cx="347733" cy="429277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79A9E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90" name="Rechteck 36"/>
          <p:cNvSpPr/>
          <p:nvPr/>
        </p:nvSpPr>
        <p:spPr bwMode="gray">
          <a:xfrm>
            <a:off x="7805377" y="3486535"/>
            <a:ext cx="970318" cy="438710"/>
          </a:xfrm>
          <a:prstGeom prst="rect">
            <a:avLst/>
          </a:prstGeom>
        </p:spPr>
        <p:txBody>
          <a:bodyPr wrap="square" lIns="36000" tIns="0" rIns="0" bIns="0" anchor="t">
            <a:noAutofit/>
          </a:bodyPr>
          <a:lstStyle/>
          <a:p>
            <a:pPr algn="ctr" defTabSz="731463"/>
            <a:r>
              <a:rPr lang="en-US" sz="1200" b="1" dirty="0" smtClean="0">
                <a:solidFill>
                  <a:prstClr val="black"/>
                </a:solidFill>
                <a:latin typeface="HelveticaNeueLT Std Cn"/>
              </a:rPr>
              <a:t>1,000+ </a:t>
            </a:r>
          </a:p>
          <a:p>
            <a:pPr algn="ctr" defTabSz="731463"/>
            <a:r>
              <a:rPr lang="en-US" sz="800" dirty="0" smtClean="0">
                <a:solidFill>
                  <a:prstClr val="black"/>
                </a:solidFill>
                <a:latin typeface="HelveticaNeueLT Std Cn"/>
              </a:rPr>
              <a:t>Volunteers per year to pack </a:t>
            </a:r>
            <a:r>
              <a:rPr lang="en-US" sz="800" dirty="0" err="1" smtClean="0">
                <a:solidFill>
                  <a:prstClr val="black"/>
                </a:solidFill>
                <a:latin typeface="HelveticaNeueLT Std Cn"/>
              </a:rPr>
              <a:t>PowerSacks</a:t>
            </a:r>
            <a:endParaRPr lang="en-US" sz="800" dirty="0" smtClean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791" name="Freeform 5"/>
          <p:cNvSpPr>
            <a:spLocks noChangeAspect="1" noEditPoints="1"/>
          </p:cNvSpPr>
          <p:nvPr/>
        </p:nvSpPr>
        <p:spPr bwMode="gray">
          <a:xfrm>
            <a:off x="8925348" y="3628621"/>
            <a:ext cx="141049" cy="321027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90C226">
              <a:lumMod val="75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92" name="Freeform 5"/>
          <p:cNvSpPr>
            <a:spLocks noChangeAspect="1" noEditPoints="1"/>
          </p:cNvSpPr>
          <p:nvPr/>
        </p:nvSpPr>
        <p:spPr bwMode="gray">
          <a:xfrm>
            <a:off x="7883169" y="3307593"/>
            <a:ext cx="141049" cy="321027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54A021">
              <a:lumMod val="75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93" name="Freeform 5"/>
          <p:cNvSpPr>
            <a:spLocks noChangeAspect="1" noEditPoints="1"/>
          </p:cNvSpPr>
          <p:nvPr/>
        </p:nvSpPr>
        <p:spPr bwMode="gray">
          <a:xfrm>
            <a:off x="8841394" y="3506594"/>
            <a:ext cx="119950" cy="321027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EBEBEB">
              <a:lumMod val="50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94" name="Rechteck 24"/>
          <p:cNvSpPr/>
          <p:nvPr/>
        </p:nvSpPr>
        <p:spPr bwMode="gray">
          <a:xfrm>
            <a:off x="7880566" y="5158751"/>
            <a:ext cx="1353371" cy="319046"/>
          </a:xfrm>
          <a:prstGeom prst="rect">
            <a:avLst/>
          </a:prstGeom>
        </p:spPr>
        <p:txBody>
          <a:bodyPr wrap="square" lIns="36000" tIns="0" rIns="0" bIns="0" anchor="t">
            <a:noAutofit/>
          </a:bodyPr>
          <a:lstStyle/>
          <a:p>
            <a:pPr algn="ctr" defTabSz="731463"/>
            <a:r>
              <a:rPr lang="en-US" sz="1200" b="1" dirty="0" smtClean="0">
                <a:solidFill>
                  <a:prstClr val="black"/>
                </a:solidFill>
                <a:latin typeface="HelveticaNeueLT Std Cn"/>
              </a:rPr>
              <a:t>1,500</a:t>
            </a:r>
            <a:r>
              <a:rPr lang="en-US" sz="1200" b="1" dirty="0">
                <a:solidFill>
                  <a:prstClr val="black"/>
                </a:solidFill>
                <a:latin typeface="HelveticaNeueLT Std Cn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HelveticaNeueLT Std Cn"/>
              </a:rPr>
              <a:t> </a:t>
            </a:r>
            <a:endParaRPr lang="en-US" sz="1200" dirty="0" smtClean="0">
              <a:solidFill>
                <a:prstClr val="black"/>
              </a:solidFill>
              <a:latin typeface="HelveticaNeueLT Std Cn"/>
            </a:endParaRPr>
          </a:p>
          <a:p>
            <a:pPr algn="ctr" defTabSz="731463"/>
            <a:r>
              <a:rPr lang="en-US" sz="800" dirty="0" smtClean="0">
                <a:solidFill>
                  <a:prstClr val="black"/>
                </a:solidFill>
                <a:latin typeface="HelveticaNeueLT Std Cn"/>
              </a:rPr>
              <a:t>Children </a:t>
            </a:r>
            <a:r>
              <a:rPr lang="en-US" sz="800" dirty="0">
                <a:solidFill>
                  <a:prstClr val="black"/>
                </a:solidFill>
                <a:latin typeface="HelveticaNeueLT Std Cn"/>
              </a:rPr>
              <a:t>served each week</a:t>
            </a:r>
            <a:endParaRPr lang="en-US" sz="800" b="1" dirty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795" name="Freeform 19"/>
          <p:cNvSpPr>
            <a:spLocks noChangeAspect="1" noEditPoints="1"/>
          </p:cNvSpPr>
          <p:nvPr/>
        </p:nvSpPr>
        <p:spPr bwMode="auto">
          <a:xfrm rot="5400000">
            <a:off x="9362668" y="4095660"/>
            <a:ext cx="569166" cy="309525"/>
          </a:xfrm>
          <a:custGeom>
            <a:avLst/>
            <a:gdLst>
              <a:gd name="T0" fmla="*/ 40 w 212"/>
              <a:gd name="T1" fmla="*/ 96 h 115"/>
              <a:gd name="T2" fmla="*/ 60 w 212"/>
              <a:gd name="T3" fmla="*/ 76 h 115"/>
              <a:gd name="T4" fmla="*/ 79 w 212"/>
              <a:gd name="T5" fmla="*/ 96 h 115"/>
              <a:gd name="T6" fmla="*/ 60 w 212"/>
              <a:gd name="T7" fmla="*/ 115 h 115"/>
              <a:gd name="T8" fmla="*/ 40 w 212"/>
              <a:gd name="T9" fmla="*/ 96 h 115"/>
              <a:gd name="T10" fmla="*/ 157 w 212"/>
              <a:gd name="T11" fmla="*/ 96 h 115"/>
              <a:gd name="T12" fmla="*/ 176 w 212"/>
              <a:gd name="T13" fmla="*/ 76 h 115"/>
              <a:gd name="T14" fmla="*/ 196 w 212"/>
              <a:gd name="T15" fmla="*/ 96 h 115"/>
              <a:gd name="T16" fmla="*/ 176 w 212"/>
              <a:gd name="T17" fmla="*/ 115 h 115"/>
              <a:gd name="T18" fmla="*/ 157 w 212"/>
              <a:gd name="T19" fmla="*/ 96 h 115"/>
              <a:gd name="T20" fmla="*/ 207 w 212"/>
              <a:gd name="T21" fmla="*/ 47 h 115"/>
              <a:gd name="T22" fmla="*/ 204 w 212"/>
              <a:gd name="T23" fmla="*/ 45 h 115"/>
              <a:gd name="T24" fmla="*/ 197 w 212"/>
              <a:gd name="T25" fmla="*/ 37 h 115"/>
              <a:gd name="T26" fmla="*/ 188 w 212"/>
              <a:gd name="T27" fmla="*/ 6 h 115"/>
              <a:gd name="T28" fmla="*/ 181 w 212"/>
              <a:gd name="T29" fmla="*/ 0 h 115"/>
              <a:gd name="T30" fmla="*/ 9 w 212"/>
              <a:gd name="T31" fmla="*/ 0 h 115"/>
              <a:gd name="T32" fmla="*/ 3 w 212"/>
              <a:gd name="T33" fmla="*/ 6 h 115"/>
              <a:gd name="T34" fmla="*/ 3 w 212"/>
              <a:gd name="T35" fmla="*/ 87 h 115"/>
              <a:gd name="T36" fmla="*/ 0 w 212"/>
              <a:gd name="T37" fmla="*/ 87 h 115"/>
              <a:gd name="T38" fmla="*/ 0 w 212"/>
              <a:gd name="T39" fmla="*/ 95 h 115"/>
              <a:gd name="T40" fmla="*/ 28 w 212"/>
              <a:gd name="T41" fmla="*/ 95 h 115"/>
              <a:gd name="T42" fmla="*/ 35 w 212"/>
              <a:gd name="T43" fmla="*/ 90 h 115"/>
              <a:gd name="T44" fmla="*/ 60 w 212"/>
              <a:gd name="T45" fmla="*/ 70 h 115"/>
              <a:gd name="T46" fmla="*/ 85 w 212"/>
              <a:gd name="T47" fmla="*/ 90 h 115"/>
              <a:gd name="T48" fmla="*/ 91 w 212"/>
              <a:gd name="T49" fmla="*/ 95 h 115"/>
              <a:gd name="T50" fmla="*/ 145 w 212"/>
              <a:gd name="T51" fmla="*/ 95 h 115"/>
              <a:gd name="T52" fmla="*/ 151 w 212"/>
              <a:gd name="T53" fmla="*/ 91 h 115"/>
              <a:gd name="T54" fmla="*/ 176 w 212"/>
              <a:gd name="T55" fmla="*/ 70 h 115"/>
              <a:gd name="T56" fmla="*/ 201 w 212"/>
              <a:gd name="T57" fmla="*/ 91 h 115"/>
              <a:gd name="T58" fmla="*/ 207 w 212"/>
              <a:gd name="T59" fmla="*/ 95 h 115"/>
              <a:gd name="T60" fmla="*/ 212 w 212"/>
              <a:gd name="T61" fmla="*/ 89 h 115"/>
              <a:gd name="T62" fmla="*/ 212 w 212"/>
              <a:gd name="T63" fmla="*/ 55 h 115"/>
              <a:gd name="T64" fmla="*/ 207 w 212"/>
              <a:gd name="T65" fmla="*/ 47 h 115"/>
              <a:gd name="T66" fmla="*/ 162 w 212"/>
              <a:gd name="T67" fmla="*/ 60 h 115"/>
              <a:gd name="T68" fmla="*/ 159 w 212"/>
              <a:gd name="T69" fmla="*/ 66 h 115"/>
              <a:gd name="T70" fmla="*/ 144 w 212"/>
              <a:gd name="T71" fmla="*/ 85 h 115"/>
              <a:gd name="T72" fmla="*/ 139 w 212"/>
              <a:gd name="T73" fmla="*/ 89 h 115"/>
              <a:gd name="T74" fmla="*/ 135 w 212"/>
              <a:gd name="T75" fmla="*/ 89 h 115"/>
              <a:gd name="T76" fmla="*/ 129 w 212"/>
              <a:gd name="T77" fmla="*/ 83 h 115"/>
              <a:gd name="T78" fmla="*/ 129 w 212"/>
              <a:gd name="T79" fmla="*/ 18 h 115"/>
              <a:gd name="T80" fmla="*/ 135 w 212"/>
              <a:gd name="T81" fmla="*/ 12 h 115"/>
              <a:gd name="T82" fmla="*/ 156 w 212"/>
              <a:gd name="T83" fmla="*/ 12 h 115"/>
              <a:gd name="T84" fmla="*/ 162 w 212"/>
              <a:gd name="T85" fmla="*/ 18 h 115"/>
              <a:gd name="T86" fmla="*/ 162 w 212"/>
              <a:gd name="T87" fmla="*/ 60 h 115"/>
              <a:gd name="T88" fmla="*/ 184 w 212"/>
              <a:gd name="T89" fmla="*/ 41 h 115"/>
              <a:gd name="T90" fmla="*/ 174 w 212"/>
              <a:gd name="T91" fmla="*/ 41 h 115"/>
              <a:gd name="T92" fmla="*/ 168 w 212"/>
              <a:gd name="T93" fmla="*/ 35 h 115"/>
              <a:gd name="T94" fmla="*/ 168 w 212"/>
              <a:gd name="T95" fmla="*/ 18 h 115"/>
              <a:gd name="T96" fmla="*/ 174 w 212"/>
              <a:gd name="T97" fmla="*/ 12 h 115"/>
              <a:gd name="T98" fmla="*/ 176 w 212"/>
              <a:gd name="T99" fmla="*/ 12 h 115"/>
              <a:gd name="T100" fmla="*/ 184 w 212"/>
              <a:gd name="T101" fmla="*/ 18 h 115"/>
              <a:gd name="T102" fmla="*/ 188 w 212"/>
              <a:gd name="T103" fmla="*/ 35 h 115"/>
              <a:gd name="T104" fmla="*/ 184 w 212"/>
              <a:gd name="T105" fmla="*/ 41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2" h="115">
                <a:moveTo>
                  <a:pt x="40" y="96"/>
                </a:moveTo>
                <a:cubicBezTo>
                  <a:pt x="40" y="85"/>
                  <a:pt x="49" y="76"/>
                  <a:pt x="60" y="76"/>
                </a:cubicBezTo>
                <a:cubicBezTo>
                  <a:pt x="70" y="76"/>
                  <a:pt x="79" y="85"/>
                  <a:pt x="79" y="96"/>
                </a:cubicBezTo>
                <a:cubicBezTo>
                  <a:pt x="79" y="106"/>
                  <a:pt x="70" y="115"/>
                  <a:pt x="60" y="115"/>
                </a:cubicBezTo>
                <a:cubicBezTo>
                  <a:pt x="49" y="115"/>
                  <a:pt x="40" y="106"/>
                  <a:pt x="40" y="96"/>
                </a:cubicBezTo>
                <a:close/>
                <a:moveTo>
                  <a:pt x="157" y="96"/>
                </a:moveTo>
                <a:cubicBezTo>
                  <a:pt x="157" y="85"/>
                  <a:pt x="165" y="76"/>
                  <a:pt x="176" y="76"/>
                </a:cubicBezTo>
                <a:cubicBezTo>
                  <a:pt x="187" y="76"/>
                  <a:pt x="196" y="85"/>
                  <a:pt x="196" y="96"/>
                </a:cubicBezTo>
                <a:cubicBezTo>
                  <a:pt x="196" y="106"/>
                  <a:pt x="187" y="115"/>
                  <a:pt x="176" y="115"/>
                </a:cubicBezTo>
                <a:cubicBezTo>
                  <a:pt x="165" y="115"/>
                  <a:pt x="157" y="106"/>
                  <a:pt x="157" y="96"/>
                </a:cubicBezTo>
                <a:close/>
                <a:moveTo>
                  <a:pt x="207" y="47"/>
                </a:moveTo>
                <a:cubicBezTo>
                  <a:pt x="204" y="45"/>
                  <a:pt x="204" y="45"/>
                  <a:pt x="204" y="45"/>
                </a:cubicBezTo>
                <a:cubicBezTo>
                  <a:pt x="201" y="44"/>
                  <a:pt x="198" y="40"/>
                  <a:pt x="197" y="37"/>
                </a:cubicBezTo>
                <a:cubicBezTo>
                  <a:pt x="188" y="6"/>
                  <a:pt x="188" y="6"/>
                  <a:pt x="188" y="6"/>
                </a:cubicBezTo>
                <a:cubicBezTo>
                  <a:pt x="188" y="3"/>
                  <a:pt x="184" y="0"/>
                  <a:pt x="181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3" y="3"/>
                  <a:pt x="3" y="6"/>
                </a:cubicBezTo>
                <a:cubicBezTo>
                  <a:pt x="3" y="87"/>
                  <a:pt x="3" y="87"/>
                  <a:pt x="3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5"/>
                  <a:pt x="0" y="95"/>
                  <a:pt x="0" y="95"/>
                </a:cubicBezTo>
                <a:cubicBezTo>
                  <a:pt x="28" y="95"/>
                  <a:pt x="28" y="95"/>
                  <a:pt x="28" y="95"/>
                </a:cubicBezTo>
                <a:cubicBezTo>
                  <a:pt x="34" y="95"/>
                  <a:pt x="34" y="93"/>
                  <a:pt x="35" y="90"/>
                </a:cubicBezTo>
                <a:cubicBezTo>
                  <a:pt x="37" y="79"/>
                  <a:pt x="47" y="70"/>
                  <a:pt x="60" y="70"/>
                </a:cubicBezTo>
                <a:cubicBezTo>
                  <a:pt x="72" y="70"/>
                  <a:pt x="82" y="79"/>
                  <a:pt x="85" y="90"/>
                </a:cubicBezTo>
                <a:cubicBezTo>
                  <a:pt x="85" y="94"/>
                  <a:pt x="86" y="95"/>
                  <a:pt x="91" y="95"/>
                </a:cubicBezTo>
                <a:cubicBezTo>
                  <a:pt x="145" y="95"/>
                  <a:pt x="145" y="95"/>
                  <a:pt x="145" y="95"/>
                </a:cubicBezTo>
                <a:cubicBezTo>
                  <a:pt x="150" y="95"/>
                  <a:pt x="150" y="94"/>
                  <a:pt x="151" y="91"/>
                </a:cubicBezTo>
                <a:cubicBezTo>
                  <a:pt x="153" y="79"/>
                  <a:pt x="163" y="70"/>
                  <a:pt x="176" y="70"/>
                </a:cubicBezTo>
                <a:cubicBezTo>
                  <a:pt x="188" y="70"/>
                  <a:pt x="199" y="79"/>
                  <a:pt x="201" y="91"/>
                </a:cubicBezTo>
                <a:cubicBezTo>
                  <a:pt x="201" y="94"/>
                  <a:pt x="202" y="95"/>
                  <a:pt x="207" y="95"/>
                </a:cubicBezTo>
                <a:cubicBezTo>
                  <a:pt x="210" y="95"/>
                  <a:pt x="212" y="93"/>
                  <a:pt x="212" y="89"/>
                </a:cubicBezTo>
                <a:cubicBezTo>
                  <a:pt x="212" y="55"/>
                  <a:pt x="212" y="55"/>
                  <a:pt x="212" y="55"/>
                </a:cubicBezTo>
                <a:cubicBezTo>
                  <a:pt x="212" y="53"/>
                  <a:pt x="210" y="49"/>
                  <a:pt x="207" y="47"/>
                </a:cubicBezTo>
                <a:close/>
                <a:moveTo>
                  <a:pt x="162" y="60"/>
                </a:moveTo>
                <a:cubicBezTo>
                  <a:pt x="162" y="64"/>
                  <a:pt x="160" y="66"/>
                  <a:pt x="159" y="66"/>
                </a:cubicBezTo>
                <a:cubicBezTo>
                  <a:pt x="152" y="70"/>
                  <a:pt x="146" y="77"/>
                  <a:pt x="144" y="85"/>
                </a:cubicBezTo>
                <a:cubicBezTo>
                  <a:pt x="143" y="87"/>
                  <a:pt x="142" y="89"/>
                  <a:pt x="139" y="89"/>
                </a:cubicBezTo>
                <a:cubicBezTo>
                  <a:pt x="138" y="89"/>
                  <a:pt x="135" y="89"/>
                  <a:pt x="135" y="89"/>
                </a:cubicBezTo>
                <a:cubicBezTo>
                  <a:pt x="131" y="89"/>
                  <a:pt x="129" y="86"/>
                  <a:pt x="129" y="83"/>
                </a:cubicBezTo>
                <a:cubicBezTo>
                  <a:pt x="129" y="18"/>
                  <a:pt x="129" y="18"/>
                  <a:pt x="129" y="18"/>
                </a:cubicBezTo>
                <a:cubicBezTo>
                  <a:pt x="129" y="15"/>
                  <a:pt x="131" y="12"/>
                  <a:pt x="135" y="12"/>
                </a:cubicBezTo>
                <a:cubicBezTo>
                  <a:pt x="156" y="12"/>
                  <a:pt x="156" y="12"/>
                  <a:pt x="156" y="12"/>
                </a:cubicBezTo>
                <a:cubicBezTo>
                  <a:pt x="159" y="12"/>
                  <a:pt x="162" y="15"/>
                  <a:pt x="162" y="18"/>
                </a:cubicBezTo>
                <a:cubicBezTo>
                  <a:pt x="162" y="18"/>
                  <a:pt x="162" y="57"/>
                  <a:pt x="162" y="60"/>
                </a:cubicBezTo>
                <a:close/>
                <a:moveTo>
                  <a:pt x="184" y="41"/>
                </a:moveTo>
                <a:cubicBezTo>
                  <a:pt x="174" y="41"/>
                  <a:pt x="174" y="41"/>
                  <a:pt x="174" y="41"/>
                </a:cubicBezTo>
                <a:cubicBezTo>
                  <a:pt x="171" y="41"/>
                  <a:pt x="168" y="38"/>
                  <a:pt x="168" y="3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15"/>
                  <a:pt x="171" y="12"/>
                  <a:pt x="174" y="12"/>
                </a:cubicBezTo>
                <a:cubicBezTo>
                  <a:pt x="176" y="12"/>
                  <a:pt x="176" y="12"/>
                  <a:pt x="176" y="12"/>
                </a:cubicBezTo>
                <a:cubicBezTo>
                  <a:pt x="179" y="12"/>
                  <a:pt x="183" y="15"/>
                  <a:pt x="184" y="18"/>
                </a:cubicBezTo>
                <a:cubicBezTo>
                  <a:pt x="188" y="35"/>
                  <a:pt x="188" y="35"/>
                  <a:pt x="188" y="35"/>
                </a:cubicBezTo>
                <a:cubicBezTo>
                  <a:pt x="189" y="38"/>
                  <a:pt x="187" y="41"/>
                  <a:pt x="184" y="41"/>
                </a:cubicBezTo>
                <a:close/>
              </a:path>
            </a:pathLst>
          </a:custGeom>
          <a:solidFill>
            <a:srgbClr val="EBEBEB">
              <a:lumMod val="50000"/>
            </a:srgbClr>
          </a:solidFill>
          <a:ln>
            <a:solidFill>
              <a:srgbClr val="54A021"/>
            </a:solidFill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96" name="Pfeil nach unten 76"/>
          <p:cNvSpPr/>
          <p:nvPr/>
        </p:nvSpPr>
        <p:spPr bwMode="gray">
          <a:xfrm>
            <a:off x="9310651" y="3310861"/>
            <a:ext cx="88148" cy="215258"/>
          </a:xfrm>
          <a:prstGeom prst="downArrow">
            <a:avLst>
              <a:gd name="adj1" fmla="val 50000"/>
              <a:gd name="adj2" fmla="val 78033"/>
            </a:avLst>
          </a:prstGeom>
          <a:noFill/>
          <a:ln w="28575">
            <a:solidFill>
              <a:srgbClr val="54A021">
                <a:lumMod val="50000"/>
              </a:srgbClr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97" name="Pfeil nach unten 76"/>
          <p:cNvSpPr/>
          <p:nvPr/>
        </p:nvSpPr>
        <p:spPr bwMode="gray">
          <a:xfrm>
            <a:off x="9294544" y="4599341"/>
            <a:ext cx="88148" cy="215258"/>
          </a:xfrm>
          <a:prstGeom prst="downArrow">
            <a:avLst>
              <a:gd name="adj1" fmla="val 50000"/>
              <a:gd name="adj2" fmla="val 78033"/>
            </a:avLst>
          </a:prstGeom>
          <a:noFill/>
          <a:ln w="28575">
            <a:solidFill>
              <a:srgbClr val="54A021">
                <a:lumMod val="50000"/>
              </a:srgbClr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98" name="Freeform 48"/>
          <p:cNvSpPr>
            <a:spLocks noChangeAspect="1" noEditPoints="1"/>
          </p:cNvSpPr>
          <p:nvPr/>
        </p:nvSpPr>
        <p:spPr bwMode="auto">
          <a:xfrm>
            <a:off x="9565205" y="1842249"/>
            <a:ext cx="347205" cy="349047"/>
          </a:xfrm>
          <a:custGeom>
            <a:avLst/>
            <a:gdLst>
              <a:gd name="T0" fmla="*/ 0 w 179"/>
              <a:gd name="T1" fmla="*/ 90 h 179"/>
              <a:gd name="T2" fmla="*/ 179 w 179"/>
              <a:gd name="T3" fmla="*/ 90 h 179"/>
              <a:gd name="T4" fmla="*/ 171 w 179"/>
              <a:gd name="T5" fmla="*/ 98 h 179"/>
              <a:gd name="T6" fmla="*/ 156 w 179"/>
              <a:gd name="T7" fmla="*/ 81 h 179"/>
              <a:gd name="T8" fmla="*/ 171 w 179"/>
              <a:gd name="T9" fmla="*/ 98 h 179"/>
              <a:gd name="T10" fmla="*/ 162 w 179"/>
              <a:gd name="T11" fmla="*/ 52 h 179"/>
              <a:gd name="T12" fmla="*/ 145 w 179"/>
              <a:gd name="T13" fmla="*/ 53 h 179"/>
              <a:gd name="T14" fmla="*/ 81 w 179"/>
              <a:gd name="T15" fmla="*/ 8 h 179"/>
              <a:gd name="T16" fmla="*/ 98 w 179"/>
              <a:gd name="T17" fmla="*/ 23 h 179"/>
              <a:gd name="T18" fmla="*/ 81 w 179"/>
              <a:gd name="T19" fmla="*/ 8 h 179"/>
              <a:gd name="T20" fmla="*/ 22 w 179"/>
              <a:gd name="T21" fmla="*/ 81 h 179"/>
              <a:gd name="T22" fmla="*/ 8 w 179"/>
              <a:gd name="T23" fmla="*/ 98 h 179"/>
              <a:gd name="T24" fmla="*/ 21 w 179"/>
              <a:gd name="T25" fmla="*/ 134 h 179"/>
              <a:gd name="T26" fmla="*/ 29 w 179"/>
              <a:gd name="T27" fmla="*/ 119 h 179"/>
              <a:gd name="T28" fmla="*/ 21 w 179"/>
              <a:gd name="T29" fmla="*/ 134 h 179"/>
              <a:gd name="T30" fmla="*/ 17 w 179"/>
              <a:gd name="T31" fmla="*/ 52 h 179"/>
              <a:gd name="T32" fmla="*/ 34 w 179"/>
              <a:gd name="T33" fmla="*/ 52 h 179"/>
              <a:gd name="T34" fmla="*/ 52 w 179"/>
              <a:gd name="T35" fmla="*/ 162 h 179"/>
              <a:gd name="T36" fmla="*/ 52 w 179"/>
              <a:gd name="T37" fmla="*/ 145 h 179"/>
              <a:gd name="T38" fmla="*/ 52 w 179"/>
              <a:gd name="T39" fmla="*/ 162 h 179"/>
              <a:gd name="T40" fmla="*/ 45 w 179"/>
              <a:gd name="T41" fmla="*/ 21 h 179"/>
              <a:gd name="T42" fmla="*/ 60 w 179"/>
              <a:gd name="T43" fmla="*/ 30 h 179"/>
              <a:gd name="T44" fmla="*/ 89 w 179"/>
              <a:gd name="T45" fmla="*/ 80 h 179"/>
              <a:gd name="T46" fmla="*/ 132 w 179"/>
              <a:gd name="T47" fmla="*/ 31 h 179"/>
              <a:gd name="T48" fmla="*/ 99 w 179"/>
              <a:gd name="T49" fmla="*/ 90 h 179"/>
              <a:gd name="T50" fmla="*/ 132 w 179"/>
              <a:gd name="T51" fmla="*/ 124 h 179"/>
              <a:gd name="T52" fmla="*/ 89 w 179"/>
              <a:gd name="T53" fmla="*/ 99 h 179"/>
              <a:gd name="T54" fmla="*/ 89 w 179"/>
              <a:gd name="T55" fmla="*/ 80 h 179"/>
              <a:gd name="T56" fmla="*/ 81 w 179"/>
              <a:gd name="T57" fmla="*/ 156 h 179"/>
              <a:gd name="T58" fmla="*/ 97 w 179"/>
              <a:gd name="T59" fmla="*/ 171 h 179"/>
              <a:gd name="T60" fmla="*/ 126 w 179"/>
              <a:gd name="T61" fmla="*/ 162 h 179"/>
              <a:gd name="T62" fmla="*/ 126 w 179"/>
              <a:gd name="T63" fmla="*/ 145 h 179"/>
              <a:gd name="T64" fmla="*/ 126 w 179"/>
              <a:gd name="T65" fmla="*/ 162 h 179"/>
              <a:gd name="T66" fmla="*/ 119 w 179"/>
              <a:gd name="T67" fmla="*/ 30 h 179"/>
              <a:gd name="T68" fmla="*/ 134 w 179"/>
              <a:gd name="T69" fmla="*/ 21 h 179"/>
              <a:gd name="T70" fmla="*/ 157 w 179"/>
              <a:gd name="T71" fmla="*/ 134 h 179"/>
              <a:gd name="T72" fmla="*/ 149 w 179"/>
              <a:gd name="T73" fmla="*/ 119 h 179"/>
              <a:gd name="T74" fmla="*/ 157 w 179"/>
              <a:gd name="T75" fmla="*/ 13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9" h="179">
                <a:moveTo>
                  <a:pt x="89" y="0"/>
                </a:moveTo>
                <a:cubicBezTo>
                  <a:pt x="40" y="0"/>
                  <a:pt x="0" y="40"/>
                  <a:pt x="0" y="90"/>
                </a:cubicBezTo>
                <a:cubicBezTo>
                  <a:pt x="0" y="139"/>
                  <a:pt x="40" y="179"/>
                  <a:pt x="89" y="179"/>
                </a:cubicBezTo>
                <a:cubicBezTo>
                  <a:pt x="139" y="179"/>
                  <a:pt x="179" y="139"/>
                  <a:pt x="179" y="90"/>
                </a:cubicBezTo>
                <a:cubicBezTo>
                  <a:pt x="179" y="40"/>
                  <a:pt x="139" y="0"/>
                  <a:pt x="89" y="0"/>
                </a:cubicBezTo>
                <a:close/>
                <a:moveTo>
                  <a:pt x="171" y="98"/>
                </a:moveTo>
                <a:cubicBezTo>
                  <a:pt x="156" y="98"/>
                  <a:pt x="156" y="98"/>
                  <a:pt x="156" y="98"/>
                </a:cubicBezTo>
                <a:cubicBezTo>
                  <a:pt x="156" y="81"/>
                  <a:pt x="156" y="81"/>
                  <a:pt x="156" y="81"/>
                </a:cubicBezTo>
                <a:cubicBezTo>
                  <a:pt x="171" y="81"/>
                  <a:pt x="171" y="81"/>
                  <a:pt x="171" y="81"/>
                </a:cubicBezTo>
                <a:lnTo>
                  <a:pt x="171" y="98"/>
                </a:lnTo>
                <a:close/>
                <a:moveTo>
                  <a:pt x="158" y="45"/>
                </a:moveTo>
                <a:cubicBezTo>
                  <a:pt x="162" y="52"/>
                  <a:pt x="162" y="52"/>
                  <a:pt x="162" y="52"/>
                </a:cubicBezTo>
                <a:cubicBezTo>
                  <a:pt x="149" y="60"/>
                  <a:pt x="149" y="60"/>
                  <a:pt x="149" y="60"/>
                </a:cubicBezTo>
                <a:cubicBezTo>
                  <a:pt x="145" y="53"/>
                  <a:pt x="145" y="53"/>
                  <a:pt x="145" y="53"/>
                </a:cubicBezTo>
                <a:lnTo>
                  <a:pt x="158" y="45"/>
                </a:lnTo>
                <a:close/>
                <a:moveTo>
                  <a:pt x="81" y="8"/>
                </a:moveTo>
                <a:cubicBezTo>
                  <a:pt x="98" y="8"/>
                  <a:pt x="98" y="8"/>
                  <a:pt x="98" y="8"/>
                </a:cubicBezTo>
                <a:cubicBezTo>
                  <a:pt x="98" y="23"/>
                  <a:pt x="98" y="23"/>
                  <a:pt x="98" y="23"/>
                </a:cubicBezTo>
                <a:cubicBezTo>
                  <a:pt x="81" y="23"/>
                  <a:pt x="81" y="23"/>
                  <a:pt x="81" y="23"/>
                </a:cubicBezTo>
                <a:lnTo>
                  <a:pt x="81" y="8"/>
                </a:lnTo>
                <a:close/>
                <a:moveTo>
                  <a:pt x="8" y="81"/>
                </a:moveTo>
                <a:cubicBezTo>
                  <a:pt x="22" y="81"/>
                  <a:pt x="22" y="81"/>
                  <a:pt x="22" y="81"/>
                </a:cubicBezTo>
                <a:cubicBezTo>
                  <a:pt x="22" y="98"/>
                  <a:pt x="22" y="98"/>
                  <a:pt x="22" y="98"/>
                </a:cubicBezTo>
                <a:cubicBezTo>
                  <a:pt x="8" y="98"/>
                  <a:pt x="8" y="98"/>
                  <a:pt x="8" y="98"/>
                </a:cubicBezTo>
                <a:lnTo>
                  <a:pt x="8" y="81"/>
                </a:lnTo>
                <a:close/>
                <a:moveTo>
                  <a:pt x="21" y="134"/>
                </a:moveTo>
                <a:cubicBezTo>
                  <a:pt x="17" y="126"/>
                  <a:pt x="17" y="126"/>
                  <a:pt x="17" y="126"/>
                </a:cubicBezTo>
                <a:cubicBezTo>
                  <a:pt x="29" y="119"/>
                  <a:pt x="29" y="119"/>
                  <a:pt x="29" y="119"/>
                </a:cubicBezTo>
                <a:cubicBezTo>
                  <a:pt x="33" y="126"/>
                  <a:pt x="33" y="126"/>
                  <a:pt x="33" y="126"/>
                </a:cubicBezTo>
                <a:lnTo>
                  <a:pt x="21" y="134"/>
                </a:lnTo>
                <a:close/>
                <a:moveTo>
                  <a:pt x="29" y="59"/>
                </a:moveTo>
                <a:cubicBezTo>
                  <a:pt x="17" y="52"/>
                  <a:pt x="17" y="52"/>
                  <a:pt x="17" y="52"/>
                </a:cubicBezTo>
                <a:cubicBezTo>
                  <a:pt x="21" y="45"/>
                  <a:pt x="21" y="45"/>
                  <a:pt x="21" y="45"/>
                </a:cubicBezTo>
                <a:cubicBezTo>
                  <a:pt x="34" y="52"/>
                  <a:pt x="34" y="52"/>
                  <a:pt x="34" y="52"/>
                </a:cubicBezTo>
                <a:lnTo>
                  <a:pt x="29" y="59"/>
                </a:lnTo>
                <a:close/>
                <a:moveTo>
                  <a:pt x="52" y="162"/>
                </a:moveTo>
                <a:cubicBezTo>
                  <a:pt x="45" y="158"/>
                  <a:pt x="45" y="158"/>
                  <a:pt x="45" y="158"/>
                </a:cubicBezTo>
                <a:cubicBezTo>
                  <a:pt x="52" y="145"/>
                  <a:pt x="52" y="145"/>
                  <a:pt x="52" y="145"/>
                </a:cubicBezTo>
                <a:cubicBezTo>
                  <a:pt x="59" y="149"/>
                  <a:pt x="59" y="149"/>
                  <a:pt x="59" y="149"/>
                </a:cubicBezTo>
                <a:lnTo>
                  <a:pt x="52" y="162"/>
                </a:lnTo>
                <a:close/>
                <a:moveTo>
                  <a:pt x="52" y="34"/>
                </a:moveTo>
                <a:cubicBezTo>
                  <a:pt x="45" y="21"/>
                  <a:pt x="45" y="21"/>
                  <a:pt x="45" y="21"/>
                </a:cubicBezTo>
                <a:cubicBezTo>
                  <a:pt x="52" y="17"/>
                  <a:pt x="52" y="17"/>
                  <a:pt x="52" y="17"/>
                </a:cubicBezTo>
                <a:cubicBezTo>
                  <a:pt x="60" y="30"/>
                  <a:pt x="60" y="30"/>
                  <a:pt x="60" y="30"/>
                </a:cubicBezTo>
                <a:lnTo>
                  <a:pt x="52" y="34"/>
                </a:lnTo>
                <a:close/>
                <a:moveTo>
                  <a:pt x="89" y="80"/>
                </a:moveTo>
                <a:cubicBezTo>
                  <a:pt x="90" y="80"/>
                  <a:pt x="90" y="80"/>
                  <a:pt x="90" y="80"/>
                </a:cubicBezTo>
                <a:cubicBezTo>
                  <a:pt x="132" y="31"/>
                  <a:pt x="132" y="31"/>
                  <a:pt x="132" y="31"/>
                </a:cubicBezTo>
                <a:cubicBezTo>
                  <a:pt x="97" y="84"/>
                  <a:pt x="97" y="84"/>
                  <a:pt x="97" y="84"/>
                </a:cubicBezTo>
                <a:cubicBezTo>
                  <a:pt x="98" y="86"/>
                  <a:pt x="99" y="88"/>
                  <a:pt x="99" y="90"/>
                </a:cubicBezTo>
                <a:cubicBezTo>
                  <a:pt x="99" y="90"/>
                  <a:pt x="99" y="91"/>
                  <a:pt x="99" y="92"/>
                </a:cubicBezTo>
                <a:cubicBezTo>
                  <a:pt x="132" y="124"/>
                  <a:pt x="132" y="124"/>
                  <a:pt x="132" y="124"/>
                </a:cubicBezTo>
                <a:cubicBezTo>
                  <a:pt x="94" y="98"/>
                  <a:pt x="94" y="98"/>
                  <a:pt x="94" y="98"/>
                </a:cubicBezTo>
                <a:cubicBezTo>
                  <a:pt x="92" y="99"/>
                  <a:pt x="91" y="99"/>
                  <a:pt x="89" y="99"/>
                </a:cubicBezTo>
                <a:cubicBezTo>
                  <a:pt x="84" y="99"/>
                  <a:pt x="80" y="95"/>
                  <a:pt x="80" y="90"/>
                </a:cubicBezTo>
                <a:cubicBezTo>
                  <a:pt x="80" y="84"/>
                  <a:pt x="84" y="80"/>
                  <a:pt x="89" y="80"/>
                </a:cubicBezTo>
                <a:close/>
                <a:moveTo>
                  <a:pt x="81" y="171"/>
                </a:moveTo>
                <a:cubicBezTo>
                  <a:pt x="81" y="156"/>
                  <a:pt x="81" y="156"/>
                  <a:pt x="81" y="156"/>
                </a:cubicBezTo>
                <a:cubicBezTo>
                  <a:pt x="97" y="156"/>
                  <a:pt x="97" y="156"/>
                  <a:pt x="97" y="156"/>
                </a:cubicBezTo>
                <a:cubicBezTo>
                  <a:pt x="97" y="171"/>
                  <a:pt x="97" y="171"/>
                  <a:pt x="97" y="171"/>
                </a:cubicBezTo>
                <a:lnTo>
                  <a:pt x="81" y="171"/>
                </a:lnTo>
                <a:close/>
                <a:moveTo>
                  <a:pt x="126" y="162"/>
                </a:moveTo>
                <a:cubicBezTo>
                  <a:pt x="119" y="149"/>
                  <a:pt x="119" y="149"/>
                  <a:pt x="119" y="149"/>
                </a:cubicBezTo>
                <a:cubicBezTo>
                  <a:pt x="126" y="145"/>
                  <a:pt x="126" y="145"/>
                  <a:pt x="126" y="145"/>
                </a:cubicBezTo>
                <a:cubicBezTo>
                  <a:pt x="133" y="158"/>
                  <a:pt x="133" y="158"/>
                  <a:pt x="133" y="158"/>
                </a:cubicBezTo>
                <a:lnTo>
                  <a:pt x="126" y="162"/>
                </a:lnTo>
                <a:close/>
                <a:moveTo>
                  <a:pt x="126" y="34"/>
                </a:moveTo>
                <a:cubicBezTo>
                  <a:pt x="119" y="30"/>
                  <a:pt x="119" y="30"/>
                  <a:pt x="119" y="30"/>
                </a:cubicBezTo>
                <a:cubicBezTo>
                  <a:pt x="126" y="17"/>
                  <a:pt x="126" y="17"/>
                  <a:pt x="126" y="17"/>
                </a:cubicBezTo>
                <a:cubicBezTo>
                  <a:pt x="134" y="21"/>
                  <a:pt x="134" y="21"/>
                  <a:pt x="134" y="21"/>
                </a:cubicBezTo>
                <a:lnTo>
                  <a:pt x="126" y="34"/>
                </a:lnTo>
                <a:close/>
                <a:moveTo>
                  <a:pt x="157" y="134"/>
                </a:moveTo>
                <a:cubicBezTo>
                  <a:pt x="145" y="127"/>
                  <a:pt x="145" y="127"/>
                  <a:pt x="145" y="127"/>
                </a:cubicBezTo>
                <a:cubicBezTo>
                  <a:pt x="149" y="119"/>
                  <a:pt x="149" y="119"/>
                  <a:pt x="149" y="119"/>
                </a:cubicBezTo>
                <a:cubicBezTo>
                  <a:pt x="162" y="127"/>
                  <a:pt x="162" y="127"/>
                  <a:pt x="162" y="127"/>
                </a:cubicBezTo>
                <a:lnTo>
                  <a:pt x="157" y="134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  <a:extLst/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799" name="Freeform 71"/>
          <p:cNvSpPr>
            <a:spLocks noChangeAspect="1" noEditPoints="1"/>
          </p:cNvSpPr>
          <p:nvPr/>
        </p:nvSpPr>
        <p:spPr bwMode="auto">
          <a:xfrm>
            <a:off x="7787551" y="4328656"/>
            <a:ext cx="546875" cy="352658"/>
          </a:xfrm>
          <a:custGeom>
            <a:avLst/>
            <a:gdLst>
              <a:gd name="T0" fmla="*/ 418 w 428"/>
              <a:gd name="T1" fmla="*/ 249 h 276"/>
              <a:gd name="T2" fmla="*/ 418 w 428"/>
              <a:gd name="T3" fmla="*/ 42 h 276"/>
              <a:gd name="T4" fmla="*/ 426 w 428"/>
              <a:gd name="T5" fmla="*/ 42 h 276"/>
              <a:gd name="T6" fmla="*/ 426 w 428"/>
              <a:gd name="T7" fmla="*/ 28 h 276"/>
              <a:gd name="T8" fmla="*/ 399 w 428"/>
              <a:gd name="T9" fmla="*/ 28 h 276"/>
              <a:gd name="T10" fmla="*/ 399 w 428"/>
              <a:gd name="T11" fmla="*/ 0 h 276"/>
              <a:gd name="T12" fmla="*/ 371 w 428"/>
              <a:gd name="T13" fmla="*/ 0 h 276"/>
              <a:gd name="T14" fmla="*/ 371 w 428"/>
              <a:gd name="T15" fmla="*/ 28 h 276"/>
              <a:gd name="T16" fmla="*/ 199 w 428"/>
              <a:gd name="T17" fmla="*/ 28 h 276"/>
              <a:gd name="T18" fmla="*/ 199 w 428"/>
              <a:gd name="T19" fmla="*/ 42 h 276"/>
              <a:gd name="T20" fmla="*/ 205 w 428"/>
              <a:gd name="T21" fmla="*/ 42 h 276"/>
              <a:gd name="T22" fmla="*/ 205 w 428"/>
              <a:gd name="T23" fmla="*/ 78 h 276"/>
              <a:gd name="T24" fmla="*/ 2 w 428"/>
              <a:gd name="T25" fmla="*/ 110 h 276"/>
              <a:gd name="T26" fmla="*/ 4 w 428"/>
              <a:gd name="T27" fmla="*/ 124 h 276"/>
              <a:gd name="T28" fmla="*/ 14 w 428"/>
              <a:gd name="T29" fmla="*/ 122 h 276"/>
              <a:gd name="T30" fmla="*/ 14 w 428"/>
              <a:gd name="T31" fmla="*/ 249 h 276"/>
              <a:gd name="T32" fmla="*/ 0 w 428"/>
              <a:gd name="T33" fmla="*/ 249 h 276"/>
              <a:gd name="T34" fmla="*/ 0 w 428"/>
              <a:gd name="T35" fmla="*/ 276 h 276"/>
              <a:gd name="T36" fmla="*/ 428 w 428"/>
              <a:gd name="T37" fmla="*/ 276 h 276"/>
              <a:gd name="T38" fmla="*/ 428 w 428"/>
              <a:gd name="T39" fmla="*/ 249 h 276"/>
              <a:gd name="T40" fmla="*/ 418 w 428"/>
              <a:gd name="T41" fmla="*/ 249 h 276"/>
              <a:gd name="T42" fmla="*/ 184 w 428"/>
              <a:gd name="T43" fmla="*/ 249 h 276"/>
              <a:gd name="T44" fmla="*/ 42 w 428"/>
              <a:gd name="T45" fmla="*/ 249 h 276"/>
              <a:gd name="T46" fmla="*/ 42 w 428"/>
              <a:gd name="T47" fmla="*/ 152 h 276"/>
              <a:gd name="T48" fmla="*/ 184 w 428"/>
              <a:gd name="T49" fmla="*/ 152 h 276"/>
              <a:gd name="T50" fmla="*/ 184 w 428"/>
              <a:gd name="T51" fmla="*/ 249 h 276"/>
              <a:gd name="T52" fmla="*/ 298 w 428"/>
              <a:gd name="T53" fmla="*/ 215 h 276"/>
              <a:gd name="T54" fmla="*/ 245 w 428"/>
              <a:gd name="T55" fmla="*/ 215 h 276"/>
              <a:gd name="T56" fmla="*/ 245 w 428"/>
              <a:gd name="T57" fmla="*/ 177 h 276"/>
              <a:gd name="T58" fmla="*/ 298 w 428"/>
              <a:gd name="T59" fmla="*/ 177 h 276"/>
              <a:gd name="T60" fmla="*/ 298 w 428"/>
              <a:gd name="T61" fmla="*/ 215 h 276"/>
              <a:gd name="T62" fmla="*/ 298 w 428"/>
              <a:gd name="T63" fmla="*/ 120 h 276"/>
              <a:gd name="T64" fmla="*/ 245 w 428"/>
              <a:gd name="T65" fmla="*/ 120 h 276"/>
              <a:gd name="T66" fmla="*/ 245 w 428"/>
              <a:gd name="T67" fmla="*/ 82 h 276"/>
              <a:gd name="T68" fmla="*/ 298 w 428"/>
              <a:gd name="T69" fmla="*/ 82 h 276"/>
              <a:gd name="T70" fmla="*/ 298 w 428"/>
              <a:gd name="T71" fmla="*/ 120 h 276"/>
              <a:gd name="T72" fmla="*/ 378 w 428"/>
              <a:gd name="T73" fmla="*/ 249 h 276"/>
              <a:gd name="T74" fmla="*/ 327 w 428"/>
              <a:gd name="T75" fmla="*/ 249 h 276"/>
              <a:gd name="T76" fmla="*/ 327 w 428"/>
              <a:gd name="T77" fmla="*/ 177 h 276"/>
              <a:gd name="T78" fmla="*/ 378 w 428"/>
              <a:gd name="T79" fmla="*/ 177 h 276"/>
              <a:gd name="T80" fmla="*/ 378 w 428"/>
              <a:gd name="T81" fmla="*/ 249 h 276"/>
              <a:gd name="T82" fmla="*/ 378 w 428"/>
              <a:gd name="T83" fmla="*/ 120 h 276"/>
              <a:gd name="T84" fmla="*/ 327 w 428"/>
              <a:gd name="T85" fmla="*/ 120 h 276"/>
              <a:gd name="T86" fmla="*/ 327 w 428"/>
              <a:gd name="T87" fmla="*/ 82 h 276"/>
              <a:gd name="T88" fmla="*/ 378 w 428"/>
              <a:gd name="T89" fmla="*/ 82 h 276"/>
              <a:gd name="T90" fmla="*/ 378 w 428"/>
              <a:gd name="T91" fmla="*/ 12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28" h="276">
                <a:moveTo>
                  <a:pt x="418" y="249"/>
                </a:moveTo>
                <a:lnTo>
                  <a:pt x="418" y="42"/>
                </a:lnTo>
                <a:lnTo>
                  <a:pt x="426" y="42"/>
                </a:lnTo>
                <a:lnTo>
                  <a:pt x="426" y="28"/>
                </a:lnTo>
                <a:lnTo>
                  <a:pt x="399" y="28"/>
                </a:lnTo>
                <a:lnTo>
                  <a:pt x="399" y="0"/>
                </a:lnTo>
                <a:lnTo>
                  <a:pt x="371" y="0"/>
                </a:lnTo>
                <a:lnTo>
                  <a:pt x="371" y="28"/>
                </a:lnTo>
                <a:lnTo>
                  <a:pt x="199" y="28"/>
                </a:lnTo>
                <a:lnTo>
                  <a:pt x="199" y="42"/>
                </a:lnTo>
                <a:lnTo>
                  <a:pt x="205" y="42"/>
                </a:lnTo>
                <a:lnTo>
                  <a:pt x="205" y="78"/>
                </a:lnTo>
                <a:lnTo>
                  <a:pt x="2" y="110"/>
                </a:lnTo>
                <a:lnTo>
                  <a:pt x="4" y="124"/>
                </a:lnTo>
                <a:lnTo>
                  <a:pt x="14" y="122"/>
                </a:lnTo>
                <a:lnTo>
                  <a:pt x="14" y="249"/>
                </a:lnTo>
                <a:lnTo>
                  <a:pt x="0" y="249"/>
                </a:lnTo>
                <a:lnTo>
                  <a:pt x="0" y="276"/>
                </a:lnTo>
                <a:lnTo>
                  <a:pt x="428" y="276"/>
                </a:lnTo>
                <a:lnTo>
                  <a:pt x="428" y="249"/>
                </a:lnTo>
                <a:lnTo>
                  <a:pt x="418" y="249"/>
                </a:lnTo>
                <a:close/>
                <a:moveTo>
                  <a:pt x="184" y="249"/>
                </a:moveTo>
                <a:lnTo>
                  <a:pt x="42" y="249"/>
                </a:lnTo>
                <a:lnTo>
                  <a:pt x="42" y="152"/>
                </a:lnTo>
                <a:lnTo>
                  <a:pt x="184" y="152"/>
                </a:lnTo>
                <a:lnTo>
                  <a:pt x="184" y="249"/>
                </a:lnTo>
                <a:close/>
                <a:moveTo>
                  <a:pt x="298" y="215"/>
                </a:moveTo>
                <a:lnTo>
                  <a:pt x="245" y="215"/>
                </a:lnTo>
                <a:lnTo>
                  <a:pt x="245" y="177"/>
                </a:lnTo>
                <a:lnTo>
                  <a:pt x="298" y="177"/>
                </a:lnTo>
                <a:lnTo>
                  <a:pt x="298" y="215"/>
                </a:lnTo>
                <a:close/>
                <a:moveTo>
                  <a:pt x="298" y="120"/>
                </a:moveTo>
                <a:lnTo>
                  <a:pt x="245" y="120"/>
                </a:lnTo>
                <a:lnTo>
                  <a:pt x="245" y="82"/>
                </a:lnTo>
                <a:lnTo>
                  <a:pt x="298" y="82"/>
                </a:lnTo>
                <a:lnTo>
                  <a:pt x="298" y="120"/>
                </a:lnTo>
                <a:close/>
                <a:moveTo>
                  <a:pt x="378" y="249"/>
                </a:moveTo>
                <a:lnTo>
                  <a:pt x="327" y="249"/>
                </a:lnTo>
                <a:lnTo>
                  <a:pt x="327" y="177"/>
                </a:lnTo>
                <a:lnTo>
                  <a:pt x="378" y="177"/>
                </a:lnTo>
                <a:lnTo>
                  <a:pt x="378" y="249"/>
                </a:lnTo>
                <a:close/>
                <a:moveTo>
                  <a:pt x="378" y="120"/>
                </a:moveTo>
                <a:lnTo>
                  <a:pt x="327" y="120"/>
                </a:lnTo>
                <a:lnTo>
                  <a:pt x="327" y="82"/>
                </a:lnTo>
                <a:lnTo>
                  <a:pt x="378" y="82"/>
                </a:lnTo>
                <a:lnTo>
                  <a:pt x="378" y="120"/>
                </a:lnTo>
                <a:close/>
              </a:path>
            </a:pathLst>
          </a:custGeom>
          <a:solidFill>
            <a:srgbClr val="90C226"/>
          </a:solidFill>
          <a:ln>
            <a:noFill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00" name="Freeform 73"/>
          <p:cNvSpPr>
            <a:spLocks noChangeAspect="1" noEditPoints="1"/>
          </p:cNvSpPr>
          <p:nvPr/>
        </p:nvSpPr>
        <p:spPr bwMode="auto">
          <a:xfrm>
            <a:off x="8266068" y="4196356"/>
            <a:ext cx="344869" cy="487786"/>
          </a:xfrm>
          <a:custGeom>
            <a:avLst/>
            <a:gdLst>
              <a:gd name="T0" fmla="*/ 207 w 222"/>
              <a:gd name="T1" fmla="*/ 156 h 314"/>
              <a:gd name="T2" fmla="*/ 214 w 222"/>
              <a:gd name="T3" fmla="*/ 144 h 314"/>
              <a:gd name="T4" fmla="*/ 147 w 222"/>
              <a:gd name="T5" fmla="*/ 13 h 314"/>
              <a:gd name="T6" fmla="*/ 153 w 222"/>
              <a:gd name="T7" fmla="*/ 0 h 314"/>
              <a:gd name="T8" fmla="*/ 8 w 222"/>
              <a:gd name="T9" fmla="*/ 13 h 314"/>
              <a:gd name="T10" fmla="*/ 14 w 222"/>
              <a:gd name="T11" fmla="*/ 287 h 314"/>
              <a:gd name="T12" fmla="*/ 0 w 222"/>
              <a:gd name="T13" fmla="*/ 314 h 314"/>
              <a:gd name="T14" fmla="*/ 222 w 222"/>
              <a:gd name="T15" fmla="*/ 287 h 314"/>
              <a:gd name="T16" fmla="*/ 69 w 222"/>
              <a:gd name="T17" fmla="*/ 276 h 314"/>
              <a:gd name="T18" fmla="*/ 42 w 222"/>
              <a:gd name="T19" fmla="*/ 236 h 314"/>
              <a:gd name="T20" fmla="*/ 69 w 222"/>
              <a:gd name="T21" fmla="*/ 276 h 314"/>
              <a:gd name="T22" fmla="*/ 42 w 222"/>
              <a:gd name="T23" fmla="*/ 211 h 314"/>
              <a:gd name="T24" fmla="*/ 69 w 222"/>
              <a:gd name="T25" fmla="*/ 171 h 314"/>
              <a:gd name="T26" fmla="*/ 69 w 222"/>
              <a:gd name="T27" fmla="*/ 144 h 314"/>
              <a:gd name="T28" fmla="*/ 42 w 222"/>
              <a:gd name="T29" fmla="*/ 104 h 314"/>
              <a:gd name="T30" fmla="*/ 69 w 222"/>
              <a:gd name="T31" fmla="*/ 144 h 314"/>
              <a:gd name="T32" fmla="*/ 42 w 222"/>
              <a:gd name="T33" fmla="*/ 78 h 314"/>
              <a:gd name="T34" fmla="*/ 69 w 222"/>
              <a:gd name="T35" fmla="*/ 38 h 314"/>
              <a:gd name="T36" fmla="*/ 119 w 222"/>
              <a:gd name="T37" fmla="*/ 287 h 314"/>
              <a:gd name="T38" fmla="*/ 90 w 222"/>
              <a:gd name="T39" fmla="*/ 236 h 314"/>
              <a:gd name="T40" fmla="*/ 119 w 222"/>
              <a:gd name="T41" fmla="*/ 287 h 314"/>
              <a:gd name="T42" fmla="*/ 90 w 222"/>
              <a:gd name="T43" fmla="*/ 211 h 314"/>
              <a:gd name="T44" fmla="*/ 119 w 222"/>
              <a:gd name="T45" fmla="*/ 171 h 314"/>
              <a:gd name="T46" fmla="*/ 119 w 222"/>
              <a:gd name="T47" fmla="*/ 144 h 314"/>
              <a:gd name="T48" fmla="*/ 90 w 222"/>
              <a:gd name="T49" fmla="*/ 104 h 314"/>
              <a:gd name="T50" fmla="*/ 119 w 222"/>
              <a:gd name="T51" fmla="*/ 144 h 314"/>
              <a:gd name="T52" fmla="*/ 90 w 222"/>
              <a:gd name="T53" fmla="*/ 78 h 314"/>
              <a:gd name="T54" fmla="*/ 119 w 222"/>
              <a:gd name="T55" fmla="*/ 38 h 314"/>
              <a:gd name="T56" fmla="*/ 189 w 222"/>
              <a:gd name="T57" fmla="*/ 276 h 314"/>
              <a:gd name="T58" fmla="*/ 159 w 222"/>
              <a:gd name="T59" fmla="*/ 236 h 314"/>
              <a:gd name="T60" fmla="*/ 189 w 222"/>
              <a:gd name="T61" fmla="*/ 276 h 314"/>
              <a:gd name="T62" fmla="*/ 159 w 222"/>
              <a:gd name="T63" fmla="*/ 211 h 314"/>
              <a:gd name="T64" fmla="*/ 189 w 222"/>
              <a:gd name="T65" fmla="*/ 171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2" h="314">
                <a:moveTo>
                  <a:pt x="207" y="287"/>
                </a:moveTo>
                <a:lnTo>
                  <a:pt x="207" y="156"/>
                </a:lnTo>
                <a:lnTo>
                  <a:pt x="214" y="156"/>
                </a:lnTo>
                <a:lnTo>
                  <a:pt x="214" y="144"/>
                </a:lnTo>
                <a:lnTo>
                  <a:pt x="147" y="144"/>
                </a:lnTo>
                <a:lnTo>
                  <a:pt x="147" y="13"/>
                </a:lnTo>
                <a:lnTo>
                  <a:pt x="153" y="13"/>
                </a:lnTo>
                <a:lnTo>
                  <a:pt x="153" y="0"/>
                </a:lnTo>
                <a:lnTo>
                  <a:pt x="8" y="0"/>
                </a:lnTo>
                <a:lnTo>
                  <a:pt x="8" y="13"/>
                </a:lnTo>
                <a:lnTo>
                  <a:pt x="14" y="13"/>
                </a:lnTo>
                <a:lnTo>
                  <a:pt x="14" y="287"/>
                </a:lnTo>
                <a:lnTo>
                  <a:pt x="0" y="287"/>
                </a:lnTo>
                <a:lnTo>
                  <a:pt x="0" y="314"/>
                </a:lnTo>
                <a:lnTo>
                  <a:pt x="222" y="314"/>
                </a:lnTo>
                <a:lnTo>
                  <a:pt x="222" y="287"/>
                </a:lnTo>
                <a:lnTo>
                  <a:pt x="207" y="287"/>
                </a:lnTo>
                <a:close/>
                <a:moveTo>
                  <a:pt x="69" y="276"/>
                </a:moveTo>
                <a:lnTo>
                  <a:pt x="42" y="276"/>
                </a:lnTo>
                <a:lnTo>
                  <a:pt x="42" y="236"/>
                </a:lnTo>
                <a:lnTo>
                  <a:pt x="69" y="236"/>
                </a:lnTo>
                <a:lnTo>
                  <a:pt x="69" y="276"/>
                </a:lnTo>
                <a:close/>
                <a:moveTo>
                  <a:pt x="69" y="211"/>
                </a:moveTo>
                <a:lnTo>
                  <a:pt x="42" y="211"/>
                </a:lnTo>
                <a:lnTo>
                  <a:pt x="42" y="171"/>
                </a:lnTo>
                <a:lnTo>
                  <a:pt x="69" y="171"/>
                </a:lnTo>
                <a:lnTo>
                  <a:pt x="69" y="211"/>
                </a:lnTo>
                <a:close/>
                <a:moveTo>
                  <a:pt x="69" y="144"/>
                </a:moveTo>
                <a:lnTo>
                  <a:pt x="42" y="144"/>
                </a:lnTo>
                <a:lnTo>
                  <a:pt x="42" y="104"/>
                </a:lnTo>
                <a:lnTo>
                  <a:pt x="69" y="104"/>
                </a:lnTo>
                <a:lnTo>
                  <a:pt x="69" y="144"/>
                </a:lnTo>
                <a:close/>
                <a:moveTo>
                  <a:pt x="69" y="78"/>
                </a:moveTo>
                <a:lnTo>
                  <a:pt x="42" y="78"/>
                </a:lnTo>
                <a:lnTo>
                  <a:pt x="42" y="38"/>
                </a:lnTo>
                <a:lnTo>
                  <a:pt x="69" y="38"/>
                </a:lnTo>
                <a:lnTo>
                  <a:pt x="69" y="78"/>
                </a:lnTo>
                <a:close/>
                <a:moveTo>
                  <a:pt x="119" y="287"/>
                </a:moveTo>
                <a:lnTo>
                  <a:pt x="90" y="287"/>
                </a:lnTo>
                <a:lnTo>
                  <a:pt x="90" y="236"/>
                </a:lnTo>
                <a:lnTo>
                  <a:pt x="119" y="236"/>
                </a:lnTo>
                <a:lnTo>
                  <a:pt x="119" y="287"/>
                </a:lnTo>
                <a:close/>
                <a:moveTo>
                  <a:pt x="119" y="211"/>
                </a:moveTo>
                <a:lnTo>
                  <a:pt x="90" y="211"/>
                </a:lnTo>
                <a:lnTo>
                  <a:pt x="90" y="171"/>
                </a:lnTo>
                <a:lnTo>
                  <a:pt x="119" y="171"/>
                </a:lnTo>
                <a:lnTo>
                  <a:pt x="119" y="211"/>
                </a:lnTo>
                <a:close/>
                <a:moveTo>
                  <a:pt x="119" y="144"/>
                </a:moveTo>
                <a:lnTo>
                  <a:pt x="90" y="144"/>
                </a:lnTo>
                <a:lnTo>
                  <a:pt x="90" y="104"/>
                </a:lnTo>
                <a:lnTo>
                  <a:pt x="119" y="104"/>
                </a:lnTo>
                <a:lnTo>
                  <a:pt x="119" y="144"/>
                </a:lnTo>
                <a:close/>
                <a:moveTo>
                  <a:pt x="119" y="78"/>
                </a:moveTo>
                <a:lnTo>
                  <a:pt x="90" y="78"/>
                </a:lnTo>
                <a:lnTo>
                  <a:pt x="90" y="38"/>
                </a:lnTo>
                <a:lnTo>
                  <a:pt x="119" y="38"/>
                </a:lnTo>
                <a:lnTo>
                  <a:pt x="119" y="78"/>
                </a:lnTo>
                <a:close/>
                <a:moveTo>
                  <a:pt x="189" y="276"/>
                </a:moveTo>
                <a:lnTo>
                  <a:pt x="159" y="276"/>
                </a:lnTo>
                <a:lnTo>
                  <a:pt x="159" y="236"/>
                </a:lnTo>
                <a:lnTo>
                  <a:pt x="189" y="236"/>
                </a:lnTo>
                <a:lnTo>
                  <a:pt x="189" y="276"/>
                </a:lnTo>
                <a:close/>
                <a:moveTo>
                  <a:pt x="189" y="211"/>
                </a:moveTo>
                <a:lnTo>
                  <a:pt x="159" y="211"/>
                </a:lnTo>
                <a:lnTo>
                  <a:pt x="159" y="171"/>
                </a:lnTo>
                <a:lnTo>
                  <a:pt x="189" y="171"/>
                </a:lnTo>
                <a:lnTo>
                  <a:pt x="189" y="211"/>
                </a:lnTo>
                <a:close/>
              </a:path>
            </a:pathLst>
          </a:custGeom>
          <a:solidFill>
            <a:srgbClr val="90C226"/>
          </a:solidFill>
          <a:ln>
            <a:noFill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01" name="Freeform 19"/>
          <p:cNvSpPr>
            <a:spLocks noChangeAspect="1" noEditPoints="1"/>
          </p:cNvSpPr>
          <p:nvPr/>
        </p:nvSpPr>
        <p:spPr bwMode="auto">
          <a:xfrm flipH="1">
            <a:off x="8656826" y="4517369"/>
            <a:ext cx="333986" cy="163945"/>
          </a:xfrm>
          <a:custGeom>
            <a:avLst/>
            <a:gdLst>
              <a:gd name="T0" fmla="*/ 40 w 212"/>
              <a:gd name="T1" fmla="*/ 96 h 115"/>
              <a:gd name="T2" fmla="*/ 60 w 212"/>
              <a:gd name="T3" fmla="*/ 76 h 115"/>
              <a:gd name="T4" fmla="*/ 79 w 212"/>
              <a:gd name="T5" fmla="*/ 96 h 115"/>
              <a:gd name="T6" fmla="*/ 60 w 212"/>
              <a:gd name="T7" fmla="*/ 115 h 115"/>
              <a:gd name="T8" fmla="*/ 40 w 212"/>
              <a:gd name="T9" fmla="*/ 96 h 115"/>
              <a:gd name="T10" fmla="*/ 157 w 212"/>
              <a:gd name="T11" fmla="*/ 96 h 115"/>
              <a:gd name="T12" fmla="*/ 176 w 212"/>
              <a:gd name="T13" fmla="*/ 76 h 115"/>
              <a:gd name="T14" fmla="*/ 196 w 212"/>
              <a:gd name="T15" fmla="*/ 96 h 115"/>
              <a:gd name="T16" fmla="*/ 176 w 212"/>
              <a:gd name="T17" fmla="*/ 115 h 115"/>
              <a:gd name="T18" fmla="*/ 157 w 212"/>
              <a:gd name="T19" fmla="*/ 96 h 115"/>
              <a:gd name="T20" fmla="*/ 207 w 212"/>
              <a:gd name="T21" fmla="*/ 47 h 115"/>
              <a:gd name="T22" fmla="*/ 204 w 212"/>
              <a:gd name="T23" fmla="*/ 45 h 115"/>
              <a:gd name="T24" fmla="*/ 197 w 212"/>
              <a:gd name="T25" fmla="*/ 37 h 115"/>
              <a:gd name="T26" fmla="*/ 188 w 212"/>
              <a:gd name="T27" fmla="*/ 6 h 115"/>
              <a:gd name="T28" fmla="*/ 181 w 212"/>
              <a:gd name="T29" fmla="*/ 0 h 115"/>
              <a:gd name="T30" fmla="*/ 9 w 212"/>
              <a:gd name="T31" fmla="*/ 0 h 115"/>
              <a:gd name="T32" fmla="*/ 3 w 212"/>
              <a:gd name="T33" fmla="*/ 6 h 115"/>
              <a:gd name="T34" fmla="*/ 3 w 212"/>
              <a:gd name="T35" fmla="*/ 87 h 115"/>
              <a:gd name="T36" fmla="*/ 0 w 212"/>
              <a:gd name="T37" fmla="*/ 87 h 115"/>
              <a:gd name="T38" fmla="*/ 0 w 212"/>
              <a:gd name="T39" fmla="*/ 95 h 115"/>
              <a:gd name="T40" fmla="*/ 28 w 212"/>
              <a:gd name="T41" fmla="*/ 95 h 115"/>
              <a:gd name="T42" fmla="*/ 35 w 212"/>
              <a:gd name="T43" fmla="*/ 90 h 115"/>
              <a:gd name="T44" fmla="*/ 60 w 212"/>
              <a:gd name="T45" fmla="*/ 70 h 115"/>
              <a:gd name="T46" fmla="*/ 85 w 212"/>
              <a:gd name="T47" fmla="*/ 90 h 115"/>
              <a:gd name="T48" fmla="*/ 91 w 212"/>
              <a:gd name="T49" fmla="*/ 95 h 115"/>
              <a:gd name="T50" fmla="*/ 145 w 212"/>
              <a:gd name="T51" fmla="*/ 95 h 115"/>
              <a:gd name="T52" fmla="*/ 151 w 212"/>
              <a:gd name="T53" fmla="*/ 91 h 115"/>
              <a:gd name="T54" fmla="*/ 176 w 212"/>
              <a:gd name="T55" fmla="*/ 70 h 115"/>
              <a:gd name="T56" fmla="*/ 201 w 212"/>
              <a:gd name="T57" fmla="*/ 91 h 115"/>
              <a:gd name="T58" fmla="*/ 207 w 212"/>
              <a:gd name="T59" fmla="*/ 95 h 115"/>
              <a:gd name="T60" fmla="*/ 212 w 212"/>
              <a:gd name="T61" fmla="*/ 89 h 115"/>
              <a:gd name="T62" fmla="*/ 212 w 212"/>
              <a:gd name="T63" fmla="*/ 55 h 115"/>
              <a:gd name="T64" fmla="*/ 207 w 212"/>
              <a:gd name="T65" fmla="*/ 47 h 115"/>
              <a:gd name="T66" fmla="*/ 162 w 212"/>
              <a:gd name="T67" fmla="*/ 60 h 115"/>
              <a:gd name="T68" fmla="*/ 159 w 212"/>
              <a:gd name="T69" fmla="*/ 66 h 115"/>
              <a:gd name="T70" fmla="*/ 144 w 212"/>
              <a:gd name="T71" fmla="*/ 85 h 115"/>
              <a:gd name="T72" fmla="*/ 139 w 212"/>
              <a:gd name="T73" fmla="*/ 89 h 115"/>
              <a:gd name="T74" fmla="*/ 135 w 212"/>
              <a:gd name="T75" fmla="*/ 89 h 115"/>
              <a:gd name="T76" fmla="*/ 129 w 212"/>
              <a:gd name="T77" fmla="*/ 83 h 115"/>
              <a:gd name="T78" fmla="*/ 129 w 212"/>
              <a:gd name="T79" fmla="*/ 18 h 115"/>
              <a:gd name="T80" fmla="*/ 135 w 212"/>
              <a:gd name="T81" fmla="*/ 12 h 115"/>
              <a:gd name="T82" fmla="*/ 156 w 212"/>
              <a:gd name="T83" fmla="*/ 12 h 115"/>
              <a:gd name="T84" fmla="*/ 162 w 212"/>
              <a:gd name="T85" fmla="*/ 18 h 115"/>
              <a:gd name="T86" fmla="*/ 162 w 212"/>
              <a:gd name="T87" fmla="*/ 60 h 115"/>
              <a:gd name="T88" fmla="*/ 184 w 212"/>
              <a:gd name="T89" fmla="*/ 41 h 115"/>
              <a:gd name="T90" fmla="*/ 174 w 212"/>
              <a:gd name="T91" fmla="*/ 41 h 115"/>
              <a:gd name="T92" fmla="*/ 168 w 212"/>
              <a:gd name="T93" fmla="*/ 35 h 115"/>
              <a:gd name="T94" fmla="*/ 168 w 212"/>
              <a:gd name="T95" fmla="*/ 18 h 115"/>
              <a:gd name="T96" fmla="*/ 174 w 212"/>
              <a:gd name="T97" fmla="*/ 12 h 115"/>
              <a:gd name="T98" fmla="*/ 176 w 212"/>
              <a:gd name="T99" fmla="*/ 12 h 115"/>
              <a:gd name="T100" fmla="*/ 184 w 212"/>
              <a:gd name="T101" fmla="*/ 18 h 115"/>
              <a:gd name="T102" fmla="*/ 188 w 212"/>
              <a:gd name="T103" fmla="*/ 35 h 115"/>
              <a:gd name="T104" fmla="*/ 184 w 212"/>
              <a:gd name="T105" fmla="*/ 41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2" h="115">
                <a:moveTo>
                  <a:pt x="40" y="96"/>
                </a:moveTo>
                <a:cubicBezTo>
                  <a:pt x="40" y="85"/>
                  <a:pt x="49" y="76"/>
                  <a:pt x="60" y="76"/>
                </a:cubicBezTo>
                <a:cubicBezTo>
                  <a:pt x="70" y="76"/>
                  <a:pt x="79" y="85"/>
                  <a:pt x="79" y="96"/>
                </a:cubicBezTo>
                <a:cubicBezTo>
                  <a:pt x="79" y="106"/>
                  <a:pt x="70" y="115"/>
                  <a:pt x="60" y="115"/>
                </a:cubicBezTo>
                <a:cubicBezTo>
                  <a:pt x="49" y="115"/>
                  <a:pt x="40" y="106"/>
                  <a:pt x="40" y="96"/>
                </a:cubicBezTo>
                <a:close/>
                <a:moveTo>
                  <a:pt x="157" y="96"/>
                </a:moveTo>
                <a:cubicBezTo>
                  <a:pt x="157" y="85"/>
                  <a:pt x="165" y="76"/>
                  <a:pt x="176" y="76"/>
                </a:cubicBezTo>
                <a:cubicBezTo>
                  <a:pt x="187" y="76"/>
                  <a:pt x="196" y="85"/>
                  <a:pt x="196" y="96"/>
                </a:cubicBezTo>
                <a:cubicBezTo>
                  <a:pt x="196" y="106"/>
                  <a:pt x="187" y="115"/>
                  <a:pt x="176" y="115"/>
                </a:cubicBezTo>
                <a:cubicBezTo>
                  <a:pt x="165" y="115"/>
                  <a:pt x="157" y="106"/>
                  <a:pt x="157" y="96"/>
                </a:cubicBezTo>
                <a:close/>
                <a:moveTo>
                  <a:pt x="207" y="47"/>
                </a:moveTo>
                <a:cubicBezTo>
                  <a:pt x="204" y="45"/>
                  <a:pt x="204" y="45"/>
                  <a:pt x="204" y="45"/>
                </a:cubicBezTo>
                <a:cubicBezTo>
                  <a:pt x="201" y="44"/>
                  <a:pt x="198" y="40"/>
                  <a:pt x="197" y="37"/>
                </a:cubicBezTo>
                <a:cubicBezTo>
                  <a:pt x="188" y="6"/>
                  <a:pt x="188" y="6"/>
                  <a:pt x="188" y="6"/>
                </a:cubicBezTo>
                <a:cubicBezTo>
                  <a:pt x="188" y="3"/>
                  <a:pt x="184" y="0"/>
                  <a:pt x="181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3" y="3"/>
                  <a:pt x="3" y="6"/>
                </a:cubicBezTo>
                <a:cubicBezTo>
                  <a:pt x="3" y="87"/>
                  <a:pt x="3" y="87"/>
                  <a:pt x="3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5"/>
                  <a:pt x="0" y="95"/>
                  <a:pt x="0" y="95"/>
                </a:cubicBezTo>
                <a:cubicBezTo>
                  <a:pt x="28" y="95"/>
                  <a:pt x="28" y="95"/>
                  <a:pt x="28" y="95"/>
                </a:cubicBezTo>
                <a:cubicBezTo>
                  <a:pt x="34" y="95"/>
                  <a:pt x="34" y="93"/>
                  <a:pt x="35" y="90"/>
                </a:cubicBezTo>
                <a:cubicBezTo>
                  <a:pt x="37" y="79"/>
                  <a:pt x="47" y="70"/>
                  <a:pt x="60" y="70"/>
                </a:cubicBezTo>
                <a:cubicBezTo>
                  <a:pt x="72" y="70"/>
                  <a:pt x="82" y="79"/>
                  <a:pt x="85" y="90"/>
                </a:cubicBezTo>
                <a:cubicBezTo>
                  <a:pt x="85" y="94"/>
                  <a:pt x="86" y="95"/>
                  <a:pt x="91" y="95"/>
                </a:cubicBezTo>
                <a:cubicBezTo>
                  <a:pt x="145" y="95"/>
                  <a:pt x="145" y="95"/>
                  <a:pt x="145" y="95"/>
                </a:cubicBezTo>
                <a:cubicBezTo>
                  <a:pt x="150" y="95"/>
                  <a:pt x="150" y="94"/>
                  <a:pt x="151" y="91"/>
                </a:cubicBezTo>
                <a:cubicBezTo>
                  <a:pt x="153" y="79"/>
                  <a:pt x="163" y="70"/>
                  <a:pt x="176" y="70"/>
                </a:cubicBezTo>
                <a:cubicBezTo>
                  <a:pt x="188" y="70"/>
                  <a:pt x="199" y="79"/>
                  <a:pt x="201" y="91"/>
                </a:cubicBezTo>
                <a:cubicBezTo>
                  <a:pt x="201" y="94"/>
                  <a:pt x="202" y="95"/>
                  <a:pt x="207" y="95"/>
                </a:cubicBezTo>
                <a:cubicBezTo>
                  <a:pt x="210" y="95"/>
                  <a:pt x="212" y="93"/>
                  <a:pt x="212" y="89"/>
                </a:cubicBezTo>
                <a:cubicBezTo>
                  <a:pt x="212" y="55"/>
                  <a:pt x="212" y="55"/>
                  <a:pt x="212" y="55"/>
                </a:cubicBezTo>
                <a:cubicBezTo>
                  <a:pt x="212" y="53"/>
                  <a:pt x="210" y="49"/>
                  <a:pt x="207" y="47"/>
                </a:cubicBezTo>
                <a:close/>
                <a:moveTo>
                  <a:pt x="162" y="60"/>
                </a:moveTo>
                <a:cubicBezTo>
                  <a:pt x="162" y="64"/>
                  <a:pt x="160" y="66"/>
                  <a:pt x="159" y="66"/>
                </a:cubicBezTo>
                <a:cubicBezTo>
                  <a:pt x="152" y="70"/>
                  <a:pt x="146" y="77"/>
                  <a:pt x="144" y="85"/>
                </a:cubicBezTo>
                <a:cubicBezTo>
                  <a:pt x="143" y="87"/>
                  <a:pt x="142" y="89"/>
                  <a:pt x="139" y="89"/>
                </a:cubicBezTo>
                <a:cubicBezTo>
                  <a:pt x="138" y="89"/>
                  <a:pt x="135" y="89"/>
                  <a:pt x="135" y="89"/>
                </a:cubicBezTo>
                <a:cubicBezTo>
                  <a:pt x="131" y="89"/>
                  <a:pt x="129" y="86"/>
                  <a:pt x="129" y="83"/>
                </a:cubicBezTo>
                <a:cubicBezTo>
                  <a:pt x="129" y="18"/>
                  <a:pt x="129" y="18"/>
                  <a:pt x="129" y="18"/>
                </a:cubicBezTo>
                <a:cubicBezTo>
                  <a:pt x="129" y="15"/>
                  <a:pt x="131" y="12"/>
                  <a:pt x="135" y="12"/>
                </a:cubicBezTo>
                <a:cubicBezTo>
                  <a:pt x="156" y="12"/>
                  <a:pt x="156" y="12"/>
                  <a:pt x="156" y="12"/>
                </a:cubicBezTo>
                <a:cubicBezTo>
                  <a:pt x="159" y="12"/>
                  <a:pt x="162" y="15"/>
                  <a:pt x="162" y="18"/>
                </a:cubicBezTo>
                <a:cubicBezTo>
                  <a:pt x="162" y="18"/>
                  <a:pt x="162" y="57"/>
                  <a:pt x="162" y="60"/>
                </a:cubicBezTo>
                <a:close/>
                <a:moveTo>
                  <a:pt x="184" y="41"/>
                </a:moveTo>
                <a:cubicBezTo>
                  <a:pt x="174" y="41"/>
                  <a:pt x="174" y="41"/>
                  <a:pt x="174" y="41"/>
                </a:cubicBezTo>
                <a:cubicBezTo>
                  <a:pt x="171" y="41"/>
                  <a:pt x="168" y="38"/>
                  <a:pt x="168" y="3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15"/>
                  <a:pt x="171" y="12"/>
                  <a:pt x="174" y="12"/>
                </a:cubicBezTo>
                <a:cubicBezTo>
                  <a:pt x="176" y="12"/>
                  <a:pt x="176" y="12"/>
                  <a:pt x="176" y="12"/>
                </a:cubicBezTo>
                <a:cubicBezTo>
                  <a:pt x="179" y="12"/>
                  <a:pt x="183" y="15"/>
                  <a:pt x="184" y="18"/>
                </a:cubicBezTo>
                <a:cubicBezTo>
                  <a:pt x="188" y="35"/>
                  <a:pt x="188" y="35"/>
                  <a:pt x="188" y="35"/>
                </a:cubicBezTo>
                <a:cubicBezTo>
                  <a:pt x="189" y="38"/>
                  <a:pt x="187" y="41"/>
                  <a:pt x="184" y="41"/>
                </a:cubicBezTo>
                <a:close/>
              </a:path>
            </a:pathLst>
          </a:custGeom>
          <a:solidFill>
            <a:srgbClr val="EBEBEB">
              <a:lumMod val="50000"/>
            </a:srgbClr>
          </a:solidFill>
          <a:ln>
            <a:solidFill>
              <a:srgbClr val="54A021"/>
            </a:solidFill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02" name="Freeform 5"/>
          <p:cNvSpPr>
            <a:spLocks noChangeAspect="1" noEditPoints="1"/>
          </p:cNvSpPr>
          <p:nvPr/>
        </p:nvSpPr>
        <p:spPr bwMode="gray">
          <a:xfrm>
            <a:off x="7780059" y="3125389"/>
            <a:ext cx="141049" cy="321027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rgbClr val="90C226">
              <a:lumMod val="75000"/>
            </a:srgb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03" name="Freeform 122"/>
          <p:cNvSpPr>
            <a:spLocks noChangeAspect="1" noEditPoints="1"/>
          </p:cNvSpPr>
          <p:nvPr/>
        </p:nvSpPr>
        <p:spPr bwMode="auto">
          <a:xfrm>
            <a:off x="8645077" y="781303"/>
            <a:ext cx="373426" cy="351731"/>
          </a:xfrm>
          <a:custGeom>
            <a:avLst/>
            <a:gdLst>
              <a:gd name="T0" fmla="*/ 88 w 102"/>
              <a:gd name="T1" fmla="*/ 4 h 96"/>
              <a:gd name="T2" fmla="*/ 58 w 102"/>
              <a:gd name="T3" fmla="*/ 28 h 96"/>
              <a:gd name="T4" fmla="*/ 58 w 102"/>
              <a:gd name="T5" fmla="*/ 28 h 96"/>
              <a:gd name="T6" fmla="*/ 50 w 102"/>
              <a:gd name="T7" fmla="*/ 40 h 96"/>
              <a:gd name="T8" fmla="*/ 36 w 102"/>
              <a:gd name="T9" fmla="*/ 40 h 96"/>
              <a:gd name="T10" fmla="*/ 29 w 102"/>
              <a:gd name="T11" fmla="*/ 32 h 96"/>
              <a:gd name="T12" fmla="*/ 4 w 102"/>
              <a:gd name="T13" fmla="*/ 20 h 96"/>
              <a:gd name="T14" fmla="*/ 12 w 102"/>
              <a:gd name="T15" fmla="*/ 64 h 96"/>
              <a:gd name="T16" fmla="*/ 18 w 102"/>
              <a:gd name="T17" fmla="*/ 80 h 96"/>
              <a:gd name="T18" fmla="*/ 22 w 102"/>
              <a:gd name="T19" fmla="*/ 88 h 96"/>
              <a:gd name="T20" fmla="*/ 34 w 102"/>
              <a:gd name="T21" fmla="*/ 88 h 96"/>
              <a:gd name="T22" fmla="*/ 60 w 102"/>
              <a:gd name="T23" fmla="*/ 96 h 96"/>
              <a:gd name="T24" fmla="*/ 70 w 102"/>
              <a:gd name="T25" fmla="*/ 88 h 96"/>
              <a:gd name="T26" fmla="*/ 94 w 102"/>
              <a:gd name="T27" fmla="*/ 12 h 96"/>
              <a:gd name="T28" fmla="*/ 98 w 102"/>
              <a:gd name="T29" fmla="*/ 4 h 96"/>
              <a:gd name="T30" fmla="*/ 14 w 102"/>
              <a:gd name="T31" fmla="*/ 44 h 96"/>
              <a:gd name="T32" fmla="*/ 11 w 102"/>
              <a:gd name="T33" fmla="*/ 36 h 96"/>
              <a:gd name="T34" fmla="*/ 10 w 102"/>
              <a:gd name="T35" fmla="*/ 32 h 96"/>
              <a:gd name="T36" fmla="*/ 22 w 102"/>
              <a:gd name="T37" fmla="*/ 56 h 96"/>
              <a:gd name="T38" fmla="*/ 22 w 102"/>
              <a:gd name="T39" fmla="*/ 56 h 96"/>
              <a:gd name="T40" fmla="*/ 22 w 102"/>
              <a:gd name="T41" fmla="*/ 44 h 96"/>
              <a:gd name="T42" fmla="*/ 18 w 102"/>
              <a:gd name="T43" fmla="*/ 36 h 96"/>
              <a:gd name="T44" fmla="*/ 18 w 102"/>
              <a:gd name="T45" fmla="*/ 32 h 96"/>
              <a:gd name="T46" fmla="*/ 30 w 102"/>
              <a:gd name="T47" fmla="*/ 56 h 96"/>
              <a:gd name="T48" fmla="*/ 30 w 102"/>
              <a:gd name="T49" fmla="*/ 56 h 96"/>
              <a:gd name="T50" fmla="*/ 30 w 102"/>
              <a:gd name="T51" fmla="*/ 44 h 96"/>
              <a:gd name="T52" fmla="*/ 26 w 102"/>
              <a:gd name="T53" fmla="*/ 36 h 96"/>
              <a:gd name="T54" fmla="*/ 34 w 102"/>
              <a:gd name="T55" fmla="*/ 56 h 96"/>
              <a:gd name="T56" fmla="*/ 38 w 102"/>
              <a:gd name="T57" fmla="*/ 48 h 96"/>
              <a:gd name="T58" fmla="*/ 38 w 102"/>
              <a:gd name="T59" fmla="*/ 48 h 96"/>
              <a:gd name="T60" fmla="*/ 46 w 102"/>
              <a:gd name="T61" fmla="*/ 52 h 96"/>
              <a:gd name="T62" fmla="*/ 42 w 102"/>
              <a:gd name="T63" fmla="*/ 44 h 96"/>
              <a:gd name="T64" fmla="*/ 50 w 102"/>
              <a:gd name="T65" fmla="*/ 56 h 96"/>
              <a:gd name="T66" fmla="*/ 54 w 102"/>
              <a:gd name="T67" fmla="*/ 48 h 96"/>
              <a:gd name="T68" fmla="*/ 54 w 102"/>
              <a:gd name="T69" fmla="*/ 48 h 96"/>
              <a:gd name="T70" fmla="*/ 62 w 102"/>
              <a:gd name="T71" fmla="*/ 52 h 96"/>
              <a:gd name="T72" fmla="*/ 58 w 102"/>
              <a:gd name="T73" fmla="*/ 44 h 96"/>
              <a:gd name="T74" fmla="*/ 58 w 102"/>
              <a:gd name="T75" fmla="*/ 40 h 96"/>
              <a:gd name="T76" fmla="*/ 70 w 102"/>
              <a:gd name="T77" fmla="*/ 56 h 96"/>
              <a:gd name="T78" fmla="*/ 70 w 102"/>
              <a:gd name="T79" fmla="*/ 56 h 96"/>
              <a:gd name="T80" fmla="*/ 70 w 102"/>
              <a:gd name="T81" fmla="*/ 44 h 96"/>
              <a:gd name="T82" fmla="*/ 66 w 102"/>
              <a:gd name="T83" fmla="*/ 36 h 96"/>
              <a:gd name="T84" fmla="*/ 66 w 102"/>
              <a:gd name="T85" fmla="*/ 32 h 96"/>
              <a:gd name="T86" fmla="*/ 74 w 102"/>
              <a:gd name="T87" fmla="*/ 48 h 96"/>
              <a:gd name="T88" fmla="*/ 74 w 102"/>
              <a:gd name="T89" fmla="*/ 48 h 96"/>
              <a:gd name="T90" fmla="*/ 74 w 102"/>
              <a:gd name="T91" fmla="*/ 36 h 96"/>
              <a:gd name="T92" fmla="*/ 74 w 102"/>
              <a:gd name="T93" fmla="*/ 32 h 96"/>
              <a:gd name="T94" fmla="*/ 22 w 102"/>
              <a:gd name="T95" fmla="*/ 13 h 96"/>
              <a:gd name="T96" fmla="*/ 34 w 102"/>
              <a:gd name="T97" fmla="*/ 10 h 96"/>
              <a:gd name="T98" fmla="*/ 34 w 102"/>
              <a:gd name="T99" fmla="*/ 4 h 96"/>
              <a:gd name="T100" fmla="*/ 50 w 102"/>
              <a:gd name="T101" fmla="*/ 2 h 96"/>
              <a:gd name="T102" fmla="*/ 50 w 102"/>
              <a:gd name="T103" fmla="*/ 8 h 96"/>
              <a:gd name="T104" fmla="*/ 62 w 102"/>
              <a:gd name="T105" fmla="*/ 13 h 96"/>
              <a:gd name="T106" fmla="*/ 22 w 102"/>
              <a:gd name="T107" fmla="*/ 1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2" h="96">
                <a:moveTo>
                  <a:pt x="98" y="4"/>
                </a:moveTo>
                <a:cubicBezTo>
                  <a:pt x="96" y="4"/>
                  <a:pt x="96" y="4"/>
                  <a:pt x="96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88" y="4"/>
                  <a:pt x="88" y="4"/>
                  <a:pt x="88" y="4"/>
                </a:cubicBezTo>
                <a:cubicBezTo>
                  <a:pt x="86" y="4"/>
                  <a:pt x="85" y="5"/>
                  <a:pt x="84" y="7"/>
                </a:cubicBezTo>
                <a:cubicBezTo>
                  <a:pt x="81" y="20"/>
                  <a:pt x="81" y="20"/>
                  <a:pt x="81" y="20"/>
                </a:cubicBezTo>
                <a:cubicBezTo>
                  <a:pt x="65" y="20"/>
                  <a:pt x="65" y="20"/>
                  <a:pt x="65" y="20"/>
                </a:cubicBezTo>
                <a:cubicBezTo>
                  <a:pt x="58" y="28"/>
                  <a:pt x="58" y="28"/>
                  <a:pt x="58" y="28"/>
                </a:cubicBezTo>
                <a:cubicBezTo>
                  <a:pt x="62" y="28"/>
                  <a:pt x="62" y="28"/>
                  <a:pt x="62" y="28"/>
                </a:cubicBezTo>
                <a:cubicBezTo>
                  <a:pt x="62" y="32"/>
                  <a:pt x="62" y="32"/>
                  <a:pt x="62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28"/>
                  <a:pt x="58" y="28"/>
                  <a:pt x="58" y="28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4" y="36"/>
                  <a:pt x="54" y="36"/>
                </a:cubicBezTo>
                <a:cubicBezTo>
                  <a:pt x="54" y="40"/>
                  <a:pt x="54" y="40"/>
                  <a:pt x="54" y="40"/>
                </a:cubicBezTo>
                <a:cubicBezTo>
                  <a:pt x="50" y="40"/>
                  <a:pt x="50" y="40"/>
                  <a:pt x="50" y="40"/>
                </a:cubicBezTo>
                <a:cubicBezTo>
                  <a:pt x="50" y="38"/>
                  <a:pt x="50" y="38"/>
                  <a:pt x="50" y="38"/>
                </a:cubicBezTo>
                <a:cubicBezTo>
                  <a:pt x="48" y="40"/>
                  <a:pt x="48" y="40"/>
                  <a:pt x="48" y="40"/>
                </a:cubicBezTo>
                <a:cubicBezTo>
                  <a:pt x="47" y="42"/>
                  <a:pt x="45" y="43"/>
                  <a:pt x="42" y="43"/>
                </a:cubicBezTo>
                <a:cubicBezTo>
                  <a:pt x="40" y="43"/>
                  <a:pt x="38" y="42"/>
                  <a:pt x="36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4" y="40"/>
                  <a:pt x="34" y="40"/>
                  <a:pt x="34" y="40"/>
                </a:cubicBezTo>
                <a:cubicBezTo>
                  <a:pt x="34" y="38"/>
                  <a:pt x="34" y="38"/>
                  <a:pt x="34" y="38"/>
                </a:cubicBezTo>
                <a:cubicBezTo>
                  <a:pt x="29" y="32"/>
                  <a:pt x="29" y="32"/>
                  <a:pt x="29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28"/>
                  <a:pt x="26" y="28"/>
                  <a:pt x="26" y="28"/>
                </a:cubicBezTo>
                <a:cubicBezTo>
                  <a:pt x="19" y="20"/>
                  <a:pt x="19" y="20"/>
                  <a:pt x="19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2" y="21"/>
                  <a:pt x="1" y="21"/>
                </a:cubicBezTo>
                <a:cubicBezTo>
                  <a:pt x="0" y="22"/>
                  <a:pt x="0" y="24"/>
                  <a:pt x="0" y="25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3"/>
                  <a:pt x="10" y="64"/>
                  <a:pt x="12" y="64"/>
                </a:cubicBezTo>
                <a:cubicBezTo>
                  <a:pt x="71" y="64"/>
                  <a:pt x="71" y="64"/>
                  <a:pt x="71" y="64"/>
                </a:cubicBezTo>
                <a:cubicBezTo>
                  <a:pt x="67" y="80"/>
                  <a:pt x="67" y="80"/>
                  <a:pt x="67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18" y="80"/>
                  <a:pt x="18" y="80"/>
                  <a:pt x="18" y="80"/>
                </a:cubicBezTo>
                <a:cubicBezTo>
                  <a:pt x="16" y="80"/>
                  <a:pt x="14" y="82"/>
                  <a:pt x="14" y="84"/>
                </a:cubicBezTo>
                <a:cubicBezTo>
                  <a:pt x="14" y="86"/>
                  <a:pt x="16" y="88"/>
                  <a:pt x="18" y="88"/>
                </a:cubicBezTo>
                <a:cubicBezTo>
                  <a:pt x="22" y="88"/>
                  <a:pt x="22" y="88"/>
                  <a:pt x="22" y="88"/>
                </a:cubicBezTo>
                <a:cubicBezTo>
                  <a:pt x="22" y="88"/>
                  <a:pt x="22" y="88"/>
                  <a:pt x="22" y="88"/>
                </a:cubicBezTo>
                <a:cubicBezTo>
                  <a:pt x="22" y="89"/>
                  <a:pt x="22" y="89"/>
                  <a:pt x="22" y="90"/>
                </a:cubicBezTo>
                <a:cubicBezTo>
                  <a:pt x="22" y="93"/>
                  <a:pt x="25" y="96"/>
                  <a:pt x="28" y="96"/>
                </a:cubicBezTo>
                <a:cubicBezTo>
                  <a:pt x="31" y="96"/>
                  <a:pt x="34" y="93"/>
                  <a:pt x="34" y="90"/>
                </a:cubicBezTo>
                <a:cubicBezTo>
                  <a:pt x="34" y="89"/>
                  <a:pt x="34" y="89"/>
                  <a:pt x="34" y="88"/>
                </a:cubicBezTo>
                <a:cubicBezTo>
                  <a:pt x="54" y="88"/>
                  <a:pt x="54" y="88"/>
                  <a:pt x="54" y="88"/>
                </a:cubicBezTo>
                <a:cubicBezTo>
                  <a:pt x="54" y="88"/>
                  <a:pt x="54" y="88"/>
                  <a:pt x="54" y="88"/>
                </a:cubicBezTo>
                <a:cubicBezTo>
                  <a:pt x="54" y="89"/>
                  <a:pt x="54" y="89"/>
                  <a:pt x="54" y="90"/>
                </a:cubicBezTo>
                <a:cubicBezTo>
                  <a:pt x="54" y="93"/>
                  <a:pt x="57" y="96"/>
                  <a:pt x="60" y="96"/>
                </a:cubicBezTo>
                <a:cubicBezTo>
                  <a:pt x="63" y="96"/>
                  <a:pt x="66" y="93"/>
                  <a:pt x="66" y="90"/>
                </a:cubicBezTo>
                <a:cubicBezTo>
                  <a:pt x="66" y="89"/>
                  <a:pt x="66" y="89"/>
                  <a:pt x="66" y="88"/>
                </a:cubicBezTo>
                <a:cubicBezTo>
                  <a:pt x="68" y="88"/>
                  <a:pt x="68" y="88"/>
                  <a:pt x="68" y="88"/>
                </a:cubicBezTo>
                <a:cubicBezTo>
                  <a:pt x="70" y="88"/>
                  <a:pt x="70" y="88"/>
                  <a:pt x="70" y="88"/>
                </a:cubicBezTo>
                <a:cubicBezTo>
                  <a:pt x="72" y="88"/>
                  <a:pt x="73" y="86"/>
                  <a:pt x="74" y="84"/>
                </a:cubicBezTo>
                <a:cubicBezTo>
                  <a:pt x="74" y="84"/>
                  <a:pt x="74" y="84"/>
                  <a:pt x="74" y="84"/>
                </a:cubicBezTo>
                <a:cubicBezTo>
                  <a:pt x="91" y="12"/>
                  <a:pt x="91" y="12"/>
                  <a:pt x="91" y="12"/>
                </a:cubicBezTo>
                <a:cubicBezTo>
                  <a:pt x="94" y="12"/>
                  <a:pt x="94" y="12"/>
                  <a:pt x="94" y="12"/>
                </a:cubicBezTo>
                <a:cubicBezTo>
                  <a:pt x="96" y="12"/>
                  <a:pt x="96" y="12"/>
                  <a:pt x="96" y="12"/>
                </a:cubicBezTo>
                <a:cubicBezTo>
                  <a:pt x="98" y="12"/>
                  <a:pt x="98" y="12"/>
                  <a:pt x="98" y="12"/>
                </a:cubicBezTo>
                <a:cubicBezTo>
                  <a:pt x="100" y="12"/>
                  <a:pt x="102" y="10"/>
                  <a:pt x="102" y="8"/>
                </a:cubicBezTo>
                <a:cubicBezTo>
                  <a:pt x="102" y="6"/>
                  <a:pt x="100" y="4"/>
                  <a:pt x="98" y="4"/>
                </a:cubicBezTo>
                <a:close/>
                <a:moveTo>
                  <a:pt x="14" y="48"/>
                </a:moveTo>
                <a:cubicBezTo>
                  <a:pt x="13" y="48"/>
                  <a:pt x="13" y="48"/>
                  <a:pt x="13" y="48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lnTo>
                  <a:pt x="14" y="48"/>
                </a:lnTo>
                <a:close/>
                <a:moveTo>
                  <a:pt x="14" y="40"/>
                </a:moveTo>
                <a:cubicBezTo>
                  <a:pt x="12" y="40"/>
                  <a:pt x="12" y="40"/>
                  <a:pt x="12" y="40"/>
                </a:cubicBezTo>
                <a:cubicBezTo>
                  <a:pt x="11" y="36"/>
                  <a:pt x="11" y="36"/>
                  <a:pt x="11" y="36"/>
                </a:cubicBezTo>
                <a:cubicBezTo>
                  <a:pt x="14" y="36"/>
                  <a:pt x="14" y="36"/>
                  <a:pt x="14" y="36"/>
                </a:cubicBezTo>
                <a:lnTo>
                  <a:pt x="14" y="40"/>
                </a:lnTo>
                <a:close/>
                <a:moveTo>
                  <a:pt x="14" y="32"/>
                </a:moveTo>
                <a:cubicBezTo>
                  <a:pt x="10" y="32"/>
                  <a:pt x="10" y="32"/>
                  <a:pt x="10" y="32"/>
                </a:cubicBezTo>
                <a:cubicBezTo>
                  <a:pt x="9" y="28"/>
                  <a:pt x="9" y="28"/>
                  <a:pt x="9" y="28"/>
                </a:cubicBezTo>
                <a:cubicBezTo>
                  <a:pt x="14" y="28"/>
                  <a:pt x="14" y="28"/>
                  <a:pt x="14" y="28"/>
                </a:cubicBezTo>
                <a:lnTo>
                  <a:pt x="14" y="32"/>
                </a:lnTo>
                <a:close/>
                <a:moveTo>
                  <a:pt x="22" y="56"/>
                </a:moveTo>
                <a:cubicBezTo>
                  <a:pt x="18" y="56"/>
                  <a:pt x="18" y="56"/>
                  <a:pt x="18" y="56"/>
                </a:cubicBezTo>
                <a:cubicBezTo>
                  <a:pt x="18" y="52"/>
                  <a:pt x="18" y="52"/>
                  <a:pt x="18" y="52"/>
                </a:cubicBezTo>
                <a:cubicBezTo>
                  <a:pt x="22" y="52"/>
                  <a:pt x="22" y="52"/>
                  <a:pt x="22" y="52"/>
                </a:cubicBezTo>
                <a:lnTo>
                  <a:pt x="22" y="56"/>
                </a:lnTo>
                <a:close/>
                <a:moveTo>
                  <a:pt x="22" y="48"/>
                </a:moveTo>
                <a:cubicBezTo>
                  <a:pt x="18" y="48"/>
                  <a:pt x="18" y="48"/>
                  <a:pt x="18" y="48"/>
                </a:cubicBezTo>
                <a:cubicBezTo>
                  <a:pt x="18" y="44"/>
                  <a:pt x="18" y="44"/>
                  <a:pt x="18" y="44"/>
                </a:cubicBezTo>
                <a:cubicBezTo>
                  <a:pt x="22" y="44"/>
                  <a:pt x="22" y="44"/>
                  <a:pt x="22" y="44"/>
                </a:cubicBezTo>
                <a:lnTo>
                  <a:pt x="22" y="48"/>
                </a:lnTo>
                <a:close/>
                <a:moveTo>
                  <a:pt x="22" y="40"/>
                </a:moveTo>
                <a:cubicBezTo>
                  <a:pt x="18" y="40"/>
                  <a:pt x="18" y="40"/>
                  <a:pt x="18" y="40"/>
                </a:cubicBezTo>
                <a:cubicBezTo>
                  <a:pt x="18" y="36"/>
                  <a:pt x="18" y="36"/>
                  <a:pt x="18" y="36"/>
                </a:cubicBezTo>
                <a:cubicBezTo>
                  <a:pt x="22" y="36"/>
                  <a:pt x="22" y="36"/>
                  <a:pt x="22" y="36"/>
                </a:cubicBezTo>
                <a:lnTo>
                  <a:pt x="22" y="40"/>
                </a:lnTo>
                <a:close/>
                <a:moveTo>
                  <a:pt x="22" y="32"/>
                </a:move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8" y="28"/>
                  <a:pt x="18" y="28"/>
                </a:cubicBezTo>
                <a:cubicBezTo>
                  <a:pt x="22" y="28"/>
                  <a:pt x="22" y="28"/>
                  <a:pt x="22" y="28"/>
                </a:cubicBezTo>
                <a:lnTo>
                  <a:pt x="22" y="32"/>
                </a:lnTo>
                <a:close/>
                <a:moveTo>
                  <a:pt x="30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52"/>
                  <a:pt x="26" y="52"/>
                  <a:pt x="26" y="52"/>
                </a:cubicBezTo>
                <a:cubicBezTo>
                  <a:pt x="30" y="52"/>
                  <a:pt x="30" y="52"/>
                  <a:pt x="30" y="52"/>
                </a:cubicBezTo>
                <a:lnTo>
                  <a:pt x="30" y="56"/>
                </a:lnTo>
                <a:close/>
                <a:moveTo>
                  <a:pt x="30" y="48"/>
                </a:moveTo>
                <a:cubicBezTo>
                  <a:pt x="26" y="48"/>
                  <a:pt x="26" y="48"/>
                  <a:pt x="26" y="48"/>
                </a:cubicBezTo>
                <a:cubicBezTo>
                  <a:pt x="26" y="44"/>
                  <a:pt x="26" y="44"/>
                  <a:pt x="26" y="44"/>
                </a:cubicBezTo>
                <a:cubicBezTo>
                  <a:pt x="30" y="44"/>
                  <a:pt x="30" y="44"/>
                  <a:pt x="30" y="44"/>
                </a:cubicBezTo>
                <a:lnTo>
                  <a:pt x="30" y="48"/>
                </a:lnTo>
                <a:close/>
                <a:moveTo>
                  <a:pt x="30" y="40"/>
                </a:move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6" y="36"/>
                  <a:pt x="26" y="36"/>
                </a:cubicBezTo>
                <a:cubicBezTo>
                  <a:pt x="30" y="36"/>
                  <a:pt x="30" y="36"/>
                  <a:pt x="30" y="36"/>
                </a:cubicBezTo>
                <a:lnTo>
                  <a:pt x="30" y="40"/>
                </a:lnTo>
                <a:close/>
                <a:moveTo>
                  <a:pt x="38" y="56"/>
                </a:moveTo>
                <a:cubicBezTo>
                  <a:pt x="34" y="56"/>
                  <a:pt x="34" y="56"/>
                  <a:pt x="34" y="56"/>
                </a:cubicBezTo>
                <a:cubicBezTo>
                  <a:pt x="34" y="52"/>
                  <a:pt x="34" y="52"/>
                  <a:pt x="34" y="52"/>
                </a:cubicBezTo>
                <a:cubicBezTo>
                  <a:pt x="38" y="52"/>
                  <a:pt x="38" y="52"/>
                  <a:pt x="38" y="52"/>
                </a:cubicBezTo>
                <a:lnTo>
                  <a:pt x="38" y="56"/>
                </a:lnTo>
                <a:close/>
                <a:moveTo>
                  <a:pt x="38" y="48"/>
                </a:moveTo>
                <a:cubicBezTo>
                  <a:pt x="34" y="48"/>
                  <a:pt x="34" y="48"/>
                  <a:pt x="34" y="48"/>
                </a:cubicBezTo>
                <a:cubicBezTo>
                  <a:pt x="34" y="44"/>
                  <a:pt x="34" y="44"/>
                  <a:pt x="34" y="44"/>
                </a:cubicBezTo>
                <a:cubicBezTo>
                  <a:pt x="38" y="44"/>
                  <a:pt x="38" y="44"/>
                  <a:pt x="38" y="44"/>
                </a:cubicBezTo>
                <a:lnTo>
                  <a:pt x="38" y="48"/>
                </a:lnTo>
                <a:close/>
                <a:moveTo>
                  <a:pt x="46" y="56"/>
                </a:moveTo>
                <a:cubicBezTo>
                  <a:pt x="42" y="56"/>
                  <a:pt x="42" y="56"/>
                  <a:pt x="42" y="56"/>
                </a:cubicBezTo>
                <a:cubicBezTo>
                  <a:pt x="42" y="52"/>
                  <a:pt x="42" y="52"/>
                  <a:pt x="42" y="52"/>
                </a:cubicBezTo>
                <a:cubicBezTo>
                  <a:pt x="46" y="52"/>
                  <a:pt x="46" y="52"/>
                  <a:pt x="46" y="52"/>
                </a:cubicBezTo>
                <a:lnTo>
                  <a:pt x="46" y="56"/>
                </a:lnTo>
                <a:close/>
                <a:moveTo>
                  <a:pt x="46" y="48"/>
                </a:moveTo>
                <a:cubicBezTo>
                  <a:pt x="42" y="48"/>
                  <a:pt x="42" y="48"/>
                  <a:pt x="42" y="48"/>
                </a:cubicBezTo>
                <a:cubicBezTo>
                  <a:pt x="42" y="44"/>
                  <a:pt x="42" y="44"/>
                  <a:pt x="42" y="44"/>
                </a:cubicBezTo>
                <a:cubicBezTo>
                  <a:pt x="46" y="44"/>
                  <a:pt x="46" y="44"/>
                  <a:pt x="46" y="44"/>
                </a:cubicBezTo>
                <a:lnTo>
                  <a:pt x="46" y="48"/>
                </a:lnTo>
                <a:close/>
                <a:moveTo>
                  <a:pt x="54" y="56"/>
                </a:moveTo>
                <a:cubicBezTo>
                  <a:pt x="50" y="56"/>
                  <a:pt x="50" y="56"/>
                  <a:pt x="50" y="56"/>
                </a:cubicBezTo>
                <a:cubicBezTo>
                  <a:pt x="50" y="52"/>
                  <a:pt x="50" y="52"/>
                  <a:pt x="50" y="52"/>
                </a:cubicBezTo>
                <a:cubicBezTo>
                  <a:pt x="54" y="52"/>
                  <a:pt x="54" y="52"/>
                  <a:pt x="54" y="52"/>
                </a:cubicBezTo>
                <a:lnTo>
                  <a:pt x="54" y="56"/>
                </a:lnTo>
                <a:close/>
                <a:moveTo>
                  <a:pt x="54" y="48"/>
                </a:moveTo>
                <a:cubicBezTo>
                  <a:pt x="50" y="48"/>
                  <a:pt x="50" y="48"/>
                  <a:pt x="50" y="48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4"/>
                  <a:pt x="54" y="44"/>
                  <a:pt x="54" y="44"/>
                </a:cubicBezTo>
                <a:lnTo>
                  <a:pt x="54" y="48"/>
                </a:lnTo>
                <a:close/>
                <a:moveTo>
                  <a:pt x="62" y="56"/>
                </a:moveTo>
                <a:cubicBezTo>
                  <a:pt x="58" y="56"/>
                  <a:pt x="58" y="56"/>
                  <a:pt x="58" y="56"/>
                </a:cubicBezTo>
                <a:cubicBezTo>
                  <a:pt x="58" y="52"/>
                  <a:pt x="58" y="52"/>
                  <a:pt x="58" y="52"/>
                </a:cubicBezTo>
                <a:cubicBezTo>
                  <a:pt x="62" y="52"/>
                  <a:pt x="62" y="52"/>
                  <a:pt x="62" y="52"/>
                </a:cubicBezTo>
                <a:lnTo>
                  <a:pt x="62" y="56"/>
                </a:lnTo>
                <a:close/>
                <a:moveTo>
                  <a:pt x="62" y="48"/>
                </a:moveTo>
                <a:cubicBezTo>
                  <a:pt x="58" y="48"/>
                  <a:pt x="58" y="48"/>
                  <a:pt x="58" y="48"/>
                </a:cubicBezTo>
                <a:cubicBezTo>
                  <a:pt x="58" y="44"/>
                  <a:pt x="58" y="44"/>
                  <a:pt x="58" y="44"/>
                </a:cubicBezTo>
                <a:cubicBezTo>
                  <a:pt x="62" y="44"/>
                  <a:pt x="62" y="44"/>
                  <a:pt x="62" y="44"/>
                </a:cubicBezTo>
                <a:lnTo>
                  <a:pt x="62" y="48"/>
                </a:lnTo>
                <a:close/>
                <a:moveTo>
                  <a:pt x="62" y="40"/>
                </a:moveTo>
                <a:cubicBezTo>
                  <a:pt x="58" y="40"/>
                  <a:pt x="58" y="40"/>
                  <a:pt x="58" y="40"/>
                </a:cubicBezTo>
                <a:cubicBezTo>
                  <a:pt x="58" y="36"/>
                  <a:pt x="58" y="36"/>
                  <a:pt x="58" y="36"/>
                </a:cubicBezTo>
                <a:cubicBezTo>
                  <a:pt x="62" y="36"/>
                  <a:pt x="62" y="36"/>
                  <a:pt x="62" y="36"/>
                </a:cubicBezTo>
                <a:lnTo>
                  <a:pt x="62" y="40"/>
                </a:lnTo>
                <a:close/>
                <a:moveTo>
                  <a:pt x="70" y="56"/>
                </a:moveTo>
                <a:cubicBezTo>
                  <a:pt x="66" y="56"/>
                  <a:pt x="66" y="56"/>
                  <a:pt x="66" y="56"/>
                </a:cubicBezTo>
                <a:cubicBezTo>
                  <a:pt x="66" y="52"/>
                  <a:pt x="66" y="52"/>
                  <a:pt x="66" y="52"/>
                </a:cubicBezTo>
                <a:cubicBezTo>
                  <a:pt x="70" y="52"/>
                  <a:pt x="70" y="52"/>
                  <a:pt x="70" y="52"/>
                </a:cubicBezTo>
                <a:lnTo>
                  <a:pt x="70" y="56"/>
                </a:lnTo>
                <a:close/>
                <a:moveTo>
                  <a:pt x="70" y="48"/>
                </a:moveTo>
                <a:cubicBezTo>
                  <a:pt x="66" y="48"/>
                  <a:pt x="66" y="48"/>
                  <a:pt x="66" y="48"/>
                </a:cubicBezTo>
                <a:cubicBezTo>
                  <a:pt x="66" y="44"/>
                  <a:pt x="66" y="44"/>
                  <a:pt x="66" y="44"/>
                </a:cubicBezTo>
                <a:cubicBezTo>
                  <a:pt x="70" y="44"/>
                  <a:pt x="70" y="44"/>
                  <a:pt x="70" y="44"/>
                </a:cubicBezTo>
                <a:lnTo>
                  <a:pt x="70" y="48"/>
                </a:lnTo>
                <a:close/>
                <a:moveTo>
                  <a:pt x="70" y="40"/>
                </a:moveTo>
                <a:cubicBezTo>
                  <a:pt x="66" y="40"/>
                  <a:pt x="66" y="40"/>
                  <a:pt x="66" y="40"/>
                </a:cubicBezTo>
                <a:cubicBezTo>
                  <a:pt x="66" y="36"/>
                  <a:pt x="66" y="36"/>
                  <a:pt x="66" y="36"/>
                </a:cubicBezTo>
                <a:cubicBezTo>
                  <a:pt x="70" y="36"/>
                  <a:pt x="70" y="36"/>
                  <a:pt x="70" y="36"/>
                </a:cubicBezTo>
                <a:lnTo>
                  <a:pt x="70" y="40"/>
                </a:lnTo>
                <a:close/>
                <a:moveTo>
                  <a:pt x="70" y="32"/>
                </a:moveTo>
                <a:cubicBezTo>
                  <a:pt x="66" y="32"/>
                  <a:pt x="66" y="32"/>
                  <a:pt x="66" y="32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lnTo>
                  <a:pt x="70" y="32"/>
                </a:lnTo>
                <a:close/>
                <a:moveTo>
                  <a:pt x="74" y="48"/>
                </a:moveTo>
                <a:cubicBezTo>
                  <a:pt x="74" y="48"/>
                  <a:pt x="74" y="48"/>
                  <a:pt x="74" y="48"/>
                </a:cubicBezTo>
                <a:cubicBezTo>
                  <a:pt x="74" y="44"/>
                  <a:pt x="74" y="44"/>
                  <a:pt x="74" y="44"/>
                </a:cubicBezTo>
                <a:cubicBezTo>
                  <a:pt x="75" y="44"/>
                  <a:pt x="75" y="44"/>
                  <a:pt x="75" y="44"/>
                </a:cubicBezTo>
                <a:lnTo>
                  <a:pt x="74" y="48"/>
                </a:lnTo>
                <a:close/>
                <a:moveTo>
                  <a:pt x="77" y="37"/>
                </a:moveTo>
                <a:cubicBezTo>
                  <a:pt x="76" y="40"/>
                  <a:pt x="76" y="40"/>
                  <a:pt x="76" y="40"/>
                </a:cubicBezTo>
                <a:cubicBezTo>
                  <a:pt x="74" y="40"/>
                  <a:pt x="74" y="40"/>
                  <a:pt x="74" y="40"/>
                </a:cubicBezTo>
                <a:cubicBezTo>
                  <a:pt x="74" y="36"/>
                  <a:pt x="74" y="36"/>
                  <a:pt x="74" y="36"/>
                </a:cubicBezTo>
                <a:cubicBezTo>
                  <a:pt x="77" y="36"/>
                  <a:pt x="77" y="36"/>
                  <a:pt x="77" y="36"/>
                </a:cubicBezTo>
                <a:lnTo>
                  <a:pt x="77" y="37"/>
                </a:lnTo>
                <a:close/>
                <a:moveTo>
                  <a:pt x="78" y="32"/>
                </a:moveTo>
                <a:cubicBezTo>
                  <a:pt x="74" y="32"/>
                  <a:pt x="74" y="32"/>
                  <a:pt x="74" y="32"/>
                </a:cubicBezTo>
                <a:cubicBezTo>
                  <a:pt x="74" y="28"/>
                  <a:pt x="74" y="28"/>
                  <a:pt x="74" y="28"/>
                </a:cubicBezTo>
                <a:cubicBezTo>
                  <a:pt x="79" y="28"/>
                  <a:pt x="79" y="28"/>
                  <a:pt x="79" y="28"/>
                </a:cubicBezTo>
                <a:lnTo>
                  <a:pt x="78" y="32"/>
                </a:lnTo>
                <a:close/>
                <a:moveTo>
                  <a:pt x="22" y="13"/>
                </a:moveTo>
                <a:cubicBezTo>
                  <a:pt x="22" y="13"/>
                  <a:pt x="22" y="12"/>
                  <a:pt x="23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1"/>
                  <a:pt x="35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1"/>
                  <a:pt x="50" y="2"/>
                </a:cubicBezTo>
                <a:cubicBezTo>
                  <a:pt x="50" y="4"/>
                  <a:pt x="50" y="4"/>
                  <a:pt x="50" y="4"/>
                </a:cubicBezTo>
                <a:cubicBezTo>
                  <a:pt x="50" y="6"/>
                  <a:pt x="50" y="6"/>
                  <a:pt x="50" y="6"/>
                </a:cubicBezTo>
                <a:cubicBezTo>
                  <a:pt x="50" y="7"/>
                  <a:pt x="50" y="7"/>
                  <a:pt x="50" y="7"/>
                </a:cubicBezTo>
                <a:cubicBezTo>
                  <a:pt x="50" y="8"/>
                  <a:pt x="50" y="8"/>
                  <a:pt x="50" y="8"/>
                </a:cubicBezTo>
                <a:cubicBezTo>
                  <a:pt x="50" y="10"/>
                  <a:pt x="50" y="10"/>
                  <a:pt x="50" y="10"/>
                </a:cubicBezTo>
                <a:cubicBezTo>
                  <a:pt x="50" y="12"/>
                  <a:pt x="50" y="12"/>
                  <a:pt x="50" y="12"/>
                </a:cubicBezTo>
                <a:cubicBezTo>
                  <a:pt x="61" y="12"/>
                  <a:pt x="61" y="12"/>
                  <a:pt x="61" y="12"/>
                </a:cubicBezTo>
                <a:cubicBezTo>
                  <a:pt x="62" y="12"/>
                  <a:pt x="62" y="13"/>
                  <a:pt x="62" y="13"/>
                </a:cubicBezTo>
                <a:cubicBezTo>
                  <a:pt x="43" y="36"/>
                  <a:pt x="43" y="36"/>
                  <a:pt x="43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1" y="36"/>
                  <a:pt x="41" y="36"/>
                  <a:pt x="41" y="36"/>
                </a:cubicBezTo>
                <a:lnTo>
                  <a:pt x="22" y="13"/>
                </a:lnTo>
                <a:close/>
              </a:path>
            </a:pathLst>
          </a:custGeom>
          <a:solidFill>
            <a:srgbClr val="90C226"/>
          </a:solidFill>
          <a:ln>
            <a:noFill/>
          </a:ln>
          <a:extLst/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04" name="Freeform 12"/>
          <p:cNvSpPr>
            <a:spLocks noChangeAspect="1" noEditPoints="1"/>
          </p:cNvSpPr>
          <p:nvPr/>
        </p:nvSpPr>
        <p:spPr bwMode="auto">
          <a:xfrm>
            <a:off x="10167514" y="2268670"/>
            <a:ext cx="757759" cy="603504"/>
          </a:xfrm>
          <a:custGeom>
            <a:avLst/>
            <a:gdLst>
              <a:gd name="T0" fmla="*/ 119 w 133"/>
              <a:gd name="T1" fmla="*/ 12 h 106"/>
              <a:gd name="T2" fmla="*/ 75 w 133"/>
              <a:gd name="T3" fmla="*/ 12 h 106"/>
              <a:gd name="T4" fmla="*/ 66 w 133"/>
              <a:gd name="T5" fmla="*/ 19 h 106"/>
              <a:gd name="T6" fmla="*/ 58 w 133"/>
              <a:gd name="T7" fmla="*/ 12 h 106"/>
              <a:gd name="T8" fmla="*/ 13 w 133"/>
              <a:gd name="T9" fmla="*/ 12 h 106"/>
              <a:gd name="T10" fmla="*/ 13 w 133"/>
              <a:gd name="T11" fmla="*/ 58 h 106"/>
              <a:gd name="T12" fmla="*/ 66 w 133"/>
              <a:gd name="T13" fmla="*/ 106 h 106"/>
              <a:gd name="T14" fmla="*/ 119 w 133"/>
              <a:gd name="T15" fmla="*/ 58 h 106"/>
              <a:gd name="T16" fmla="*/ 119 w 133"/>
              <a:gd name="T17" fmla="*/ 12 h 106"/>
              <a:gd name="T18" fmla="*/ 112 w 133"/>
              <a:gd name="T19" fmla="*/ 50 h 106"/>
              <a:gd name="T20" fmla="*/ 66 w 133"/>
              <a:gd name="T21" fmla="*/ 92 h 106"/>
              <a:gd name="T22" fmla="*/ 21 w 133"/>
              <a:gd name="T23" fmla="*/ 50 h 106"/>
              <a:gd name="T24" fmla="*/ 15 w 133"/>
              <a:gd name="T25" fmla="*/ 35 h 106"/>
              <a:gd name="T26" fmla="*/ 21 w 133"/>
              <a:gd name="T27" fmla="*/ 20 h 106"/>
              <a:gd name="T28" fmla="*/ 36 w 133"/>
              <a:gd name="T29" fmla="*/ 14 h 106"/>
              <a:gd name="T30" fmla="*/ 51 w 133"/>
              <a:gd name="T31" fmla="*/ 21 h 106"/>
              <a:gd name="T32" fmla="*/ 66 w 133"/>
              <a:gd name="T33" fmla="*/ 35 h 106"/>
              <a:gd name="T34" fmla="*/ 82 w 133"/>
              <a:gd name="T35" fmla="*/ 21 h 106"/>
              <a:gd name="T36" fmla="*/ 97 w 133"/>
              <a:gd name="T37" fmla="*/ 14 h 106"/>
              <a:gd name="T38" fmla="*/ 112 w 133"/>
              <a:gd name="T39" fmla="*/ 20 h 106"/>
              <a:gd name="T40" fmla="*/ 118 w 133"/>
              <a:gd name="T41" fmla="*/ 35 h 106"/>
              <a:gd name="T42" fmla="*/ 112 w 133"/>
              <a:gd name="T43" fmla="*/ 5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3" h="106">
                <a:moveTo>
                  <a:pt x="119" y="12"/>
                </a:moveTo>
                <a:cubicBezTo>
                  <a:pt x="107" y="0"/>
                  <a:pt x="87" y="0"/>
                  <a:pt x="75" y="12"/>
                </a:cubicBezTo>
                <a:cubicBezTo>
                  <a:pt x="66" y="19"/>
                  <a:pt x="66" y="19"/>
                  <a:pt x="66" y="19"/>
                </a:cubicBezTo>
                <a:cubicBezTo>
                  <a:pt x="58" y="12"/>
                  <a:pt x="58" y="12"/>
                  <a:pt x="58" y="12"/>
                </a:cubicBezTo>
                <a:cubicBezTo>
                  <a:pt x="46" y="0"/>
                  <a:pt x="26" y="0"/>
                  <a:pt x="13" y="12"/>
                </a:cubicBezTo>
                <a:cubicBezTo>
                  <a:pt x="0" y="24"/>
                  <a:pt x="0" y="45"/>
                  <a:pt x="13" y="58"/>
                </a:cubicBezTo>
                <a:cubicBezTo>
                  <a:pt x="66" y="106"/>
                  <a:pt x="66" y="106"/>
                  <a:pt x="66" y="106"/>
                </a:cubicBezTo>
                <a:cubicBezTo>
                  <a:pt x="119" y="58"/>
                  <a:pt x="119" y="58"/>
                  <a:pt x="119" y="58"/>
                </a:cubicBezTo>
                <a:cubicBezTo>
                  <a:pt x="133" y="45"/>
                  <a:pt x="133" y="24"/>
                  <a:pt x="119" y="12"/>
                </a:cubicBezTo>
                <a:close/>
                <a:moveTo>
                  <a:pt x="112" y="50"/>
                </a:moveTo>
                <a:cubicBezTo>
                  <a:pt x="66" y="92"/>
                  <a:pt x="66" y="92"/>
                  <a:pt x="66" y="92"/>
                </a:cubicBezTo>
                <a:cubicBezTo>
                  <a:pt x="21" y="50"/>
                  <a:pt x="21" y="50"/>
                  <a:pt x="21" y="50"/>
                </a:cubicBezTo>
                <a:cubicBezTo>
                  <a:pt x="17" y="46"/>
                  <a:pt x="15" y="41"/>
                  <a:pt x="15" y="35"/>
                </a:cubicBezTo>
                <a:cubicBezTo>
                  <a:pt x="15" y="29"/>
                  <a:pt x="16" y="24"/>
                  <a:pt x="21" y="20"/>
                </a:cubicBezTo>
                <a:cubicBezTo>
                  <a:pt x="25" y="16"/>
                  <a:pt x="30" y="14"/>
                  <a:pt x="36" y="14"/>
                </a:cubicBezTo>
                <a:cubicBezTo>
                  <a:pt x="42" y="14"/>
                  <a:pt x="47" y="18"/>
                  <a:pt x="51" y="21"/>
                </a:cubicBezTo>
                <a:cubicBezTo>
                  <a:pt x="66" y="35"/>
                  <a:pt x="66" y="35"/>
                  <a:pt x="66" y="35"/>
                </a:cubicBezTo>
                <a:cubicBezTo>
                  <a:pt x="82" y="21"/>
                  <a:pt x="82" y="21"/>
                  <a:pt x="82" y="21"/>
                </a:cubicBezTo>
                <a:cubicBezTo>
                  <a:pt x="86" y="18"/>
                  <a:pt x="91" y="14"/>
                  <a:pt x="97" y="14"/>
                </a:cubicBezTo>
                <a:cubicBezTo>
                  <a:pt x="103" y="14"/>
                  <a:pt x="108" y="16"/>
                  <a:pt x="112" y="20"/>
                </a:cubicBezTo>
                <a:cubicBezTo>
                  <a:pt x="117" y="24"/>
                  <a:pt x="118" y="29"/>
                  <a:pt x="118" y="35"/>
                </a:cubicBezTo>
                <a:cubicBezTo>
                  <a:pt x="118" y="41"/>
                  <a:pt x="116" y="46"/>
                  <a:pt x="112" y="5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05" name="Freeform 5"/>
          <p:cNvSpPr>
            <a:spLocks noChangeAspect="1"/>
          </p:cNvSpPr>
          <p:nvPr/>
        </p:nvSpPr>
        <p:spPr bwMode="auto">
          <a:xfrm>
            <a:off x="10175751" y="4162669"/>
            <a:ext cx="760465" cy="603504"/>
          </a:xfrm>
          <a:custGeom>
            <a:avLst/>
            <a:gdLst>
              <a:gd name="T0" fmla="*/ 120 w 134"/>
              <a:gd name="T1" fmla="*/ 12 h 106"/>
              <a:gd name="T2" fmla="*/ 76 w 134"/>
              <a:gd name="T3" fmla="*/ 12 h 106"/>
              <a:gd name="T4" fmla="*/ 67 w 134"/>
              <a:gd name="T5" fmla="*/ 19 h 106"/>
              <a:gd name="T6" fmla="*/ 59 w 134"/>
              <a:gd name="T7" fmla="*/ 12 h 106"/>
              <a:gd name="T8" fmla="*/ 14 w 134"/>
              <a:gd name="T9" fmla="*/ 12 h 106"/>
              <a:gd name="T10" fmla="*/ 14 w 134"/>
              <a:gd name="T11" fmla="*/ 58 h 106"/>
              <a:gd name="T12" fmla="*/ 67 w 134"/>
              <a:gd name="T13" fmla="*/ 106 h 106"/>
              <a:gd name="T14" fmla="*/ 120 w 134"/>
              <a:gd name="T15" fmla="*/ 58 h 106"/>
              <a:gd name="T16" fmla="*/ 120 w 134"/>
              <a:gd name="T17" fmla="*/ 12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" h="106">
                <a:moveTo>
                  <a:pt x="120" y="12"/>
                </a:moveTo>
                <a:cubicBezTo>
                  <a:pt x="108" y="0"/>
                  <a:pt x="88" y="0"/>
                  <a:pt x="76" y="12"/>
                </a:cubicBezTo>
                <a:cubicBezTo>
                  <a:pt x="67" y="19"/>
                  <a:pt x="67" y="19"/>
                  <a:pt x="67" y="19"/>
                </a:cubicBezTo>
                <a:cubicBezTo>
                  <a:pt x="59" y="12"/>
                  <a:pt x="59" y="12"/>
                  <a:pt x="59" y="12"/>
                </a:cubicBezTo>
                <a:cubicBezTo>
                  <a:pt x="46" y="0"/>
                  <a:pt x="26" y="0"/>
                  <a:pt x="14" y="12"/>
                </a:cubicBezTo>
                <a:cubicBezTo>
                  <a:pt x="0" y="24"/>
                  <a:pt x="0" y="45"/>
                  <a:pt x="14" y="58"/>
                </a:cubicBezTo>
                <a:cubicBezTo>
                  <a:pt x="67" y="106"/>
                  <a:pt x="67" y="106"/>
                  <a:pt x="67" y="106"/>
                </a:cubicBezTo>
                <a:cubicBezTo>
                  <a:pt x="120" y="58"/>
                  <a:pt x="120" y="58"/>
                  <a:pt x="120" y="58"/>
                </a:cubicBezTo>
                <a:cubicBezTo>
                  <a:pt x="134" y="45"/>
                  <a:pt x="134" y="24"/>
                  <a:pt x="120" y="1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06" name="Rechteck 218"/>
          <p:cNvSpPr/>
          <p:nvPr/>
        </p:nvSpPr>
        <p:spPr bwMode="gray">
          <a:xfrm>
            <a:off x="5862133" y="4377970"/>
            <a:ext cx="1779509" cy="980252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 algn="ctr" defTabSz="731463">
              <a:spcAft>
                <a:spcPts val="300"/>
              </a:spcAft>
            </a:pPr>
            <a:r>
              <a:rPr lang="en-US" sz="1100" dirty="0" smtClean="0">
                <a:solidFill>
                  <a:prstClr val="black"/>
                </a:solidFill>
                <a:latin typeface="HelveticaNeueLT Std Cn"/>
              </a:rPr>
              <a:t>Each </a:t>
            </a:r>
            <a:r>
              <a:rPr lang="en-US" sz="1100" dirty="0" err="1" smtClean="0">
                <a:solidFill>
                  <a:prstClr val="black"/>
                </a:solidFill>
                <a:latin typeface="HelveticaNeueLT Std Cn"/>
              </a:rPr>
              <a:t>PowerSack</a:t>
            </a:r>
            <a:r>
              <a:rPr lang="en-US" sz="1100" dirty="0" smtClean="0">
                <a:solidFill>
                  <a:prstClr val="black"/>
                </a:solidFill>
                <a:latin typeface="HelveticaNeueLT Std Cn"/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HelveticaNeueLT Std Cn"/>
              </a:rPr>
              <a:t>provides 2 meals for a family of 4 over the weekend</a:t>
            </a:r>
            <a:endParaRPr lang="en-US" sz="1100" dirty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807" name="Rectangle 806"/>
          <p:cNvSpPr/>
          <p:nvPr/>
        </p:nvSpPr>
        <p:spPr>
          <a:xfrm>
            <a:off x="5988474" y="3298744"/>
            <a:ext cx="446805" cy="643853"/>
          </a:xfrm>
          <a:prstGeom prst="rect">
            <a:avLst/>
          </a:prstGeom>
          <a:solidFill>
            <a:srgbClr val="90C226"/>
          </a:solidFill>
          <a:ln w="19050" cap="rnd" cmpd="sng" algn="ctr">
            <a:solidFill>
              <a:srgbClr val="90C22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08" name="Freeform 5"/>
          <p:cNvSpPr>
            <a:spLocks noEditPoints="1"/>
          </p:cNvSpPr>
          <p:nvPr/>
        </p:nvSpPr>
        <p:spPr bwMode="gray">
          <a:xfrm>
            <a:off x="5928113" y="3141224"/>
            <a:ext cx="567520" cy="824615"/>
          </a:xfrm>
          <a:custGeom>
            <a:avLst/>
            <a:gdLst>
              <a:gd name="T0" fmla="*/ 0 w 656"/>
              <a:gd name="T1" fmla="*/ 0 h 1457"/>
              <a:gd name="T2" fmla="*/ 0 w 656"/>
              <a:gd name="T3" fmla="*/ 1457 h 1457"/>
              <a:gd name="T4" fmla="*/ 656 w 656"/>
              <a:gd name="T5" fmla="*/ 1457 h 1457"/>
              <a:gd name="T6" fmla="*/ 656 w 656"/>
              <a:gd name="T7" fmla="*/ 0 h 1457"/>
              <a:gd name="T8" fmla="*/ 0 w 656"/>
              <a:gd name="T9" fmla="*/ 0 h 1457"/>
              <a:gd name="T10" fmla="*/ 328 w 656"/>
              <a:gd name="T11" fmla="*/ 62 h 1457"/>
              <a:gd name="T12" fmla="*/ 452 w 656"/>
              <a:gd name="T13" fmla="*/ 183 h 1457"/>
              <a:gd name="T14" fmla="*/ 328 w 656"/>
              <a:gd name="T15" fmla="*/ 338 h 1457"/>
              <a:gd name="T16" fmla="*/ 204 w 656"/>
              <a:gd name="T17" fmla="*/ 183 h 1457"/>
              <a:gd name="T18" fmla="*/ 328 w 656"/>
              <a:gd name="T19" fmla="*/ 62 h 1457"/>
              <a:gd name="T20" fmla="*/ 555 w 656"/>
              <a:gd name="T21" fmla="*/ 840 h 1457"/>
              <a:gd name="T22" fmla="*/ 516 w 656"/>
              <a:gd name="T23" fmla="*/ 807 h 1457"/>
              <a:gd name="T24" fmla="*/ 477 w 656"/>
              <a:gd name="T25" fmla="*/ 522 h 1457"/>
              <a:gd name="T26" fmla="*/ 434 w 656"/>
              <a:gd name="T27" fmla="*/ 632 h 1457"/>
              <a:gd name="T28" fmla="*/ 555 w 656"/>
              <a:gd name="T29" fmla="*/ 1061 h 1457"/>
              <a:gd name="T30" fmla="*/ 464 w 656"/>
              <a:gd name="T31" fmla="*/ 1061 h 1457"/>
              <a:gd name="T32" fmla="*/ 434 w 656"/>
              <a:gd name="T33" fmla="*/ 1353 h 1457"/>
              <a:gd name="T34" fmla="*/ 392 w 656"/>
              <a:gd name="T35" fmla="*/ 1396 h 1457"/>
              <a:gd name="T36" fmla="*/ 351 w 656"/>
              <a:gd name="T37" fmla="*/ 1353 h 1457"/>
              <a:gd name="T38" fmla="*/ 344 w 656"/>
              <a:gd name="T39" fmla="*/ 1061 h 1457"/>
              <a:gd name="T40" fmla="*/ 313 w 656"/>
              <a:gd name="T41" fmla="*/ 1061 h 1457"/>
              <a:gd name="T42" fmla="*/ 306 w 656"/>
              <a:gd name="T43" fmla="*/ 1353 h 1457"/>
              <a:gd name="T44" fmla="*/ 264 w 656"/>
              <a:gd name="T45" fmla="*/ 1396 h 1457"/>
              <a:gd name="T46" fmla="*/ 222 w 656"/>
              <a:gd name="T47" fmla="*/ 1353 h 1457"/>
              <a:gd name="T48" fmla="*/ 193 w 656"/>
              <a:gd name="T49" fmla="*/ 1061 h 1457"/>
              <a:gd name="T50" fmla="*/ 102 w 656"/>
              <a:gd name="T51" fmla="*/ 1061 h 1457"/>
              <a:gd name="T52" fmla="*/ 222 w 656"/>
              <a:gd name="T53" fmla="*/ 632 h 1457"/>
              <a:gd name="T54" fmla="*/ 179 w 656"/>
              <a:gd name="T55" fmla="*/ 522 h 1457"/>
              <a:gd name="T56" fmla="*/ 141 w 656"/>
              <a:gd name="T57" fmla="*/ 807 h 1457"/>
              <a:gd name="T58" fmla="*/ 102 w 656"/>
              <a:gd name="T59" fmla="*/ 840 h 1457"/>
              <a:gd name="T60" fmla="*/ 69 w 656"/>
              <a:gd name="T61" fmla="*/ 801 h 1457"/>
              <a:gd name="T62" fmla="*/ 88 w 656"/>
              <a:gd name="T63" fmla="*/ 578 h 1457"/>
              <a:gd name="T64" fmla="*/ 215 w 656"/>
              <a:gd name="T65" fmla="*/ 357 h 1457"/>
              <a:gd name="T66" fmla="*/ 328 w 656"/>
              <a:gd name="T67" fmla="*/ 451 h 1457"/>
              <a:gd name="T68" fmla="*/ 441 w 656"/>
              <a:gd name="T69" fmla="*/ 357 h 1457"/>
              <a:gd name="T70" fmla="*/ 569 w 656"/>
              <a:gd name="T71" fmla="*/ 578 h 1457"/>
              <a:gd name="T72" fmla="*/ 587 w 656"/>
              <a:gd name="T73" fmla="*/ 801 h 1457"/>
              <a:gd name="T74" fmla="*/ 555 w 656"/>
              <a:gd name="T75" fmla="*/ 84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56" h="1457">
                <a:moveTo>
                  <a:pt x="0" y="0"/>
                </a:moveTo>
                <a:cubicBezTo>
                  <a:pt x="0" y="1457"/>
                  <a:pt x="0" y="1457"/>
                  <a:pt x="0" y="1457"/>
                </a:cubicBezTo>
                <a:cubicBezTo>
                  <a:pt x="656" y="1457"/>
                  <a:pt x="656" y="1457"/>
                  <a:pt x="656" y="1457"/>
                </a:cubicBezTo>
                <a:cubicBezTo>
                  <a:pt x="656" y="0"/>
                  <a:pt x="656" y="0"/>
                  <a:pt x="656" y="0"/>
                </a:cubicBezTo>
                <a:lnTo>
                  <a:pt x="0" y="0"/>
                </a:lnTo>
                <a:close/>
                <a:moveTo>
                  <a:pt x="328" y="62"/>
                </a:moveTo>
                <a:cubicBezTo>
                  <a:pt x="397" y="62"/>
                  <a:pt x="452" y="106"/>
                  <a:pt x="452" y="183"/>
                </a:cubicBezTo>
                <a:cubicBezTo>
                  <a:pt x="452" y="259"/>
                  <a:pt x="392" y="338"/>
                  <a:pt x="328" y="338"/>
                </a:cubicBezTo>
                <a:cubicBezTo>
                  <a:pt x="264" y="338"/>
                  <a:pt x="204" y="259"/>
                  <a:pt x="204" y="183"/>
                </a:cubicBezTo>
                <a:cubicBezTo>
                  <a:pt x="204" y="106"/>
                  <a:pt x="260" y="62"/>
                  <a:pt x="328" y="62"/>
                </a:cubicBezTo>
                <a:close/>
                <a:moveTo>
                  <a:pt x="555" y="840"/>
                </a:moveTo>
                <a:cubicBezTo>
                  <a:pt x="535" y="842"/>
                  <a:pt x="517" y="827"/>
                  <a:pt x="516" y="807"/>
                </a:cubicBezTo>
                <a:cubicBezTo>
                  <a:pt x="516" y="807"/>
                  <a:pt x="484" y="522"/>
                  <a:pt x="477" y="522"/>
                </a:cubicBezTo>
                <a:cubicBezTo>
                  <a:pt x="471" y="522"/>
                  <a:pt x="434" y="576"/>
                  <a:pt x="434" y="632"/>
                </a:cubicBezTo>
                <a:cubicBezTo>
                  <a:pt x="434" y="680"/>
                  <a:pt x="555" y="1061"/>
                  <a:pt x="555" y="1061"/>
                </a:cubicBezTo>
                <a:cubicBezTo>
                  <a:pt x="464" y="1061"/>
                  <a:pt x="464" y="1061"/>
                  <a:pt x="464" y="1061"/>
                </a:cubicBezTo>
                <a:cubicBezTo>
                  <a:pt x="450" y="1205"/>
                  <a:pt x="434" y="1353"/>
                  <a:pt x="434" y="1353"/>
                </a:cubicBezTo>
                <a:cubicBezTo>
                  <a:pt x="434" y="1377"/>
                  <a:pt x="415" y="1396"/>
                  <a:pt x="392" y="1396"/>
                </a:cubicBezTo>
                <a:cubicBezTo>
                  <a:pt x="369" y="1396"/>
                  <a:pt x="351" y="1377"/>
                  <a:pt x="351" y="1353"/>
                </a:cubicBezTo>
                <a:cubicBezTo>
                  <a:pt x="351" y="1353"/>
                  <a:pt x="351" y="1353"/>
                  <a:pt x="344" y="1061"/>
                </a:cubicBezTo>
                <a:cubicBezTo>
                  <a:pt x="313" y="1061"/>
                  <a:pt x="313" y="1061"/>
                  <a:pt x="313" y="1061"/>
                </a:cubicBezTo>
                <a:cubicBezTo>
                  <a:pt x="306" y="1353"/>
                  <a:pt x="306" y="1353"/>
                  <a:pt x="306" y="1353"/>
                </a:cubicBezTo>
                <a:cubicBezTo>
                  <a:pt x="306" y="1377"/>
                  <a:pt x="287" y="1396"/>
                  <a:pt x="264" y="1396"/>
                </a:cubicBezTo>
                <a:cubicBezTo>
                  <a:pt x="241" y="1396"/>
                  <a:pt x="222" y="1377"/>
                  <a:pt x="222" y="1353"/>
                </a:cubicBezTo>
                <a:cubicBezTo>
                  <a:pt x="222" y="1353"/>
                  <a:pt x="207" y="1205"/>
                  <a:pt x="193" y="1061"/>
                </a:cubicBezTo>
                <a:cubicBezTo>
                  <a:pt x="102" y="1061"/>
                  <a:pt x="102" y="1061"/>
                  <a:pt x="102" y="1061"/>
                </a:cubicBezTo>
                <a:cubicBezTo>
                  <a:pt x="102" y="1061"/>
                  <a:pt x="222" y="680"/>
                  <a:pt x="222" y="632"/>
                </a:cubicBezTo>
                <a:cubicBezTo>
                  <a:pt x="222" y="576"/>
                  <a:pt x="186" y="522"/>
                  <a:pt x="179" y="522"/>
                </a:cubicBezTo>
                <a:cubicBezTo>
                  <a:pt x="173" y="522"/>
                  <a:pt x="141" y="807"/>
                  <a:pt x="141" y="807"/>
                </a:cubicBezTo>
                <a:cubicBezTo>
                  <a:pt x="139" y="827"/>
                  <a:pt x="122" y="842"/>
                  <a:pt x="102" y="840"/>
                </a:cubicBezTo>
                <a:cubicBezTo>
                  <a:pt x="82" y="838"/>
                  <a:pt x="67" y="821"/>
                  <a:pt x="69" y="801"/>
                </a:cubicBezTo>
                <a:cubicBezTo>
                  <a:pt x="88" y="578"/>
                  <a:pt x="88" y="578"/>
                  <a:pt x="88" y="578"/>
                </a:cubicBezTo>
                <a:cubicBezTo>
                  <a:pt x="100" y="430"/>
                  <a:pt x="173" y="357"/>
                  <a:pt x="215" y="357"/>
                </a:cubicBezTo>
                <a:cubicBezTo>
                  <a:pt x="257" y="357"/>
                  <a:pt x="282" y="451"/>
                  <a:pt x="328" y="451"/>
                </a:cubicBezTo>
                <a:cubicBezTo>
                  <a:pt x="374" y="451"/>
                  <a:pt x="400" y="357"/>
                  <a:pt x="441" y="357"/>
                </a:cubicBezTo>
                <a:cubicBezTo>
                  <a:pt x="483" y="357"/>
                  <a:pt x="556" y="430"/>
                  <a:pt x="569" y="578"/>
                </a:cubicBezTo>
                <a:cubicBezTo>
                  <a:pt x="569" y="578"/>
                  <a:pt x="569" y="578"/>
                  <a:pt x="587" y="801"/>
                </a:cubicBezTo>
                <a:cubicBezTo>
                  <a:pt x="589" y="821"/>
                  <a:pt x="575" y="838"/>
                  <a:pt x="555" y="840"/>
                </a:cubicBezTo>
                <a:close/>
              </a:path>
            </a:pathLst>
          </a:custGeom>
          <a:gradFill flip="none" rotWithShape="1">
            <a:gsLst>
              <a:gs pos="100000">
                <a:srgbClr val="FFFFFF"/>
              </a:gs>
              <a:gs pos="0">
                <a:srgbClr val="E6E6E6"/>
              </a:gs>
            </a:gsLst>
            <a:lin ang="16200000" scaled="1"/>
            <a:tileRect/>
          </a:gradFill>
          <a:ln w="25400">
            <a:noFill/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731463"/>
            <a:endParaRPr lang="de-DE" sz="240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809" name="Rechteck 218"/>
          <p:cNvSpPr/>
          <p:nvPr/>
        </p:nvSpPr>
        <p:spPr bwMode="gray">
          <a:xfrm>
            <a:off x="6461716" y="2923803"/>
            <a:ext cx="1234326" cy="1264863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 algn="ctr" defTabSz="731463">
              <a:spcAft>
                <a:spcPts val="300"/>
              </a:spcAft>
            </a:pPr>
            <a:r>
              <a:rPr lang="en-US" sz="1100" dirty="0" smtClean="0">
                <a:solidFill>
                  <a:prstClr val="black"/>
                </a:solidFill>
                <a:latin typeface="HelveticaNeueLT Std Cn"/>
              </a:rPr>
              <a:t>Over </a:t>
            </a:r>
            <a:r>
              <a:rPr lang="en-US" sz="1800" b="1" dirty="0" smtClean="0">
                <a:solidFill>
                  <a:prstClr val="black"/>
                </a:solidFill>
                <a:latin typeface="HelveticaNeueLT Std Cn"/>
              </a:rPr>
              <a:t>50% </a:t>
            </a:r>
            <a:r>
              <a:rPr lang="en-US" sz="1100" dirty="0" smtClean="0">
                <a:solidFill>
                  <a:prstClr val="black"/>
                </a:solidFill>
                <a:latin typeface="HelveticaNeueLT Std Cn"/>
              </a:rPr>
              <a:t>of</a:t>
            </a:r>
            <a:r>
              <a:rPr lang="en-US" sz="1800" b="1" dirty="0" smtClean="0">
                <a:solidFill>
                  <a:prstClr val="black"/>
                </a:solidFill>
                <a:latin typeface="HelveticaNeueLT Std Cn"/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HelveticaNeueLT Std Cn"/>
              </a:rPr>
              <a:t>Denver </a:t>
            </a:r>
            <a:r>
              <a:rPr lang="en-US" sz="1100" dirty="0">
                <a:solidFill>
                  <a:prstClr val="black"/>
                </a:solidFill>
                <a:latin typeface="HelveticaNeueLT Std Cn"/>
              </a:rPr>
              <a:t>Public Schools have 90% </a:t>
            </a:r>
            <a:r>
              <a:rPr lang="en-US" sz="1100" dirty="0" smtClean="0">
                <a:solidFill>
                  <a:prstClr val="black"/>
                </a:solidFill>
                <a:latin typeface="HelveticaNeueLT Std Cn"/>
              </a:rPr>
              <a:t>or more of </a:t>
            </a:r>
            <a:r>
              <a:rPr lang="en-US" sz="1100" dirty="0">
                <a:solidFill>
                  <a:prstClr val="black"/>
                </a:solidFill>
                <a:latin typeface="HelveticaNeueLT Std Cn"/>
              </a:rPr>
              <a:t>their students on free or reduced </a:t>
            </a:r>
            <a:r>
              <a:rPr lang="en-US" sz="1100" dirty="0" smtClean="0">
                <a:solidFill>
                  <a:prstClr val="black"/>
                </a:solidFill>
                <a:latin typeface="HelveticaNeueLT Std Cn"/>
              </a:rPr>
              <a:t>lunch program  </a:t>
            </a:r>
            <a:endParaRPr lang="en-US" sz="1100" dirty="0">
              <a:solidFill>
                <a:prstClr val="black"/>
              </a:solidFill>
              <a:latin typeface="HelveticaNeueLT Std Cn"/>
            </a:endParaRPr>
          </a:p>
        </p:txBody>
      </p:sp>
      <p:pic>
        <p:nvPicPr>
          <p:cNvPr id="810" name="Picture 809"/>
          <p:cNvPicPr>
            <a:picLocks noChangeAspect="1"/>
          </p:cNvPicPr>
          <p:nvPr/>
        </p:nvPicPr>
        <p:blipFill>
          <a:blip r:embed="rId3" cstate="print">
            <a:duotone>
              <a:srgbClr val="90C22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904" y="5482056"/>
            <a:ext cx="381296" cy="267356"/>
          </a:xfrm>
          <a:prstGeom prst="rect">
            <a:avLst/>
          </a:prstGeom>
        </p:spPr>
      </p:pic>
      <p:sp>
        <p:nvSpPr>
          <p:cNvPr id="811" name="Rechteck 89"/>
          <p:cNvSpPr/>
          <p:nvPr/>
        </p:nvSpPr>
        <p:spPr bwMode="gray">
          <a:xfrm>
            <a:off x="5877814" y="5795310"/>
            <a:ext cx="5190167" cy="173311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9050">
            <a:solidFill>
              <a:srgbClr val="54A021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12" name="TextBox 811"/>
          <p:cNvSpPr txBox="1"/>
          <p:nvPr/>
        </p:nvSpPr>
        <p:spPr>
          <a:xfrm>
            <a:off x="6170255" y="5993032"/>
            <a:ext cx="4645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31463"/>
            <a:r>
              <a:rPr lang="en-US" sz="1800" dirty="0" smtClean="0">
                <a:solidFill>
                  <a:prstClr val="black"/>
                </a:solidFill>
                <a:latin typeface="HelveticaNeueLT Std Cn"/>
              </a:rPr>
              <a:t>Mission Statement: The mission of Food for Thought – Denver is the </a:t>
            </a:r>
            <a:r>
              <a:rPr lang="en-US" sz="1800" dirty="0" smtClean="0">
                <a:solidFill>
                  <a:srgbClr val="54A021">
                    <a:lumMod val="75000"/>
                  </a:srgbClr>
                </a:solidFill>
                <a:latin typeface="HelveticaNeueLT Std Cn"/>
              </a:rPr>
              <a:t>elimination</a:t>
            </a:r>
            <a:r>
              <a:rPr lang="en-US" sz="1800" dirty="0" smtClean="0">
                <a:solidFill>
                  <a:prstClr val="black"/>
                </a:solidFill>
                <a:latin typeface="HelveticaNeueLT Std Cn"/>
              </a:rPr>
              <a:t> of </a:t>
            </a:r>
            <a:r>
              <a:rPr lang="en-US" sz="1800" dirty="0" smtClean="0">
                <a:solidFill>
                  <a:srgbClr val="54A021">
                    <a:lumMod val="75000"/>
                  </a:srgbClr>
                </a:solidFill>
                <a:latin typeface="HelveticaNeueLT Std Cn"/>
              </a:rPr>
              <a:t>hunger</a:t>
            </a:r>
            <a:r>
              <a:rPr lang="en-US" sz="1800" dirty="0" smtClean="0">
                <a:solidFill>
                  <a:prstClr val="black"/>
                </a:solidFill>
                <a:latin typeface="HelveticaNeueLT Std Cn"/>
              </a:rPr>
              <a:t> in the Denver</a:t>
            </a:r>
            <a:r>
              <a:rPr lang="en-US" sz="1800" dirty="0">
                <a:solidFill>
                  <a:prstClr val="black"/>
                </a:solidFill>
                <a:latin typeface="HelveticaNeueLT Std Cn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HelveticaNeueLT Std Cn"/>
              </a:rPr>
              <a:t>area by providing food </a:t>
            </a:r>
            <a:r>
              <a:rPr lang="en-US" sz="1800" dirty="0" err="1" smtClean="0">
                <a:solidFill>
                  <a:srgbClr val="54A021">
                    <a:lumMod val="75000"/>
                  </a:srgbClr>
                </a:solidFill>
                <a:latin typeface="HelveticaNeueLT Std Cn"/>
              </a:rPr>
              <a:t>PowerSacks</a:t>
            </a:r>
            <a:r>
              <a:rPr lang="en-US" sz="1800" dirty="0" smtClean="0">
                <a:solidFill>
                  <a:srgbClr val="54A021">
                    <a:lumMod val="75000"/>
                  </a:srgbClr>
                </a:solidFill>
                <a:latin typeface="HelveticaNeueLT Std Cn"/>
              </a:rPr>
              <a:t>,</a:t>
            </a:r>
            <a:r>
              <a:rPr lang="en-US" sz="1800" dirty="0" smtClean="0">
                <a:solidFill>
                  <a:prstClr val="black"/>
                </a:solidFill>
                <a:latin typeface="HelveticaNeueLT Std Cn"/>
              </a:rPr>
              <a:t> because we believe no child should go hungry.</a:t>
            </a:r>
            <a:endParaRPr lang="en-US" sz="1800" dirty="0">
              <a:solidFill>
                <a:prstClr val="black"/>
              </a:solidFill>
              <a:latin typeface="HelveticaNeueLT Std Cn"/>
            </a:endParaRPr>
          </a:p>
        </p:txBody>
      </p:sp>
      <p:sp>
        <p:nvSpPr>
          <p:cNvPr id="813" name="Rechteck 92"/>
          <p:cNvSpPr/>
          <p:nvPr/>
        </p:nvSpPr>
        <p:spPr bwMode="gray">
          <a:xfrm rot="16200000">
            <a:off x="9184875" y="1798499"/>
            <a:ext cx="449269" cy="243638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79A9E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814" name="Pfeil nach unten 75"/>
          <p:cNvSpPr/>
          <p:nvPr/>
        </p:nvSpPr>
        <p:spPr bwMode="gray">
          <a:xfrm>
            <a:off x="9369071" y="1815377"/>
            <a:ext cx="88148" cy="215258"/>
          </a:xfrm>
          <a:prstGeom prst="downArrow">
            <a:avLst>
              <a:gd name="adj1" fmla="val 50000"/>
              <a:gd name="adj2" fmla="val 78033"/>
            </a:avLst>
          </a:prstGeom>
          <a:noFill/>
          <a:ln w="28575">
            <a:solidFill>
              <a:srgbClr val="54A021">
                <a:lumMod val="50000"/>
              </a:srgbClr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0" name="Rechteck 92"/>
          <p:cNvSpPr/>
          <p:nvPr/>
        </p:nvSpPr>
        <p:spPr bwMode="gray">
          <a:xfrm rot="16200000">
            <a:off x="7922990" y="2683648"/>
            <a:ext cx="316748" cy="250761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79A9E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1" name="Pfeil nach unten 76"/>
          <p:cNvSpPr/>
          <p:nvPr/>
        </p:nvSpPr>
        <p:spPr bwMode="gray">
          <a:xfrm>
            <a:off x="8038724" y="2698834"/>
            <a:ext cx="88148" cy="215258"/>
          </a:xfrm>
          <a:prstGeom prst="downArrow">
            <a:avLst>
              <a:gd name="adj1" fmla="val 50000"/>
              <a:gd name="adj2" fmla="val 78033"/>
            </a:avLst>
          </a:prstGeom>
          <a:noFill/>
          <a:ln w="28575">
            <a:solidFill>
              <a:srgbClr val="54A021">
                <a:lumMod val="50000"/>
              </a:srgbClr>
            </a:solidFill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2" name="Rechteck 333"/>
          <p:cNvSpPr/>
          <p:nvPr/>
        </p:nvSpPr>
        <p:spPr bwMode="gray">
          <a:xfrm flipH="1">
            <a:off x="7143320" y="5153304"/>
            <a:ext cx="292189" cy="523188"/>
          </a:xfrm>
          <a:custGeom>
            <a:avLst/>
            <a:gdLst/>
            <a:ahLst/>
            <a:cxnLst/>
            <a:rect l="l" t="t" r="r" b="b"/>
            <a:pathLst>
              <a:path w="659130" h="659130">
                <a:moveTo>
                  <a:pt x="0" y="0"/>
                </a:moveTo>
                <a:lnTo>
                  <a:pt x="540003" y="0"/>
                </a:lnTo>
                <a:cubicBezTo>
                  <a:pt x="540003" y="65793"/>
                  <a:pt x="593337" y="119128"/>
                  <a:pt x="659130" y="119128"/>
                </a:cubicBezTo>
                <a:lnTo>
                  <a:pt x="659130" y="659130"/>
                </a:lnTo>
                <a:cubicBezTo>
                  <a:pt x="295103" y="659130"/>
                  <a:pt x="0" y="364027"/>
                  <a:pt x="0" y="0"/>
                </a:cubicBezTo>
                <a:close/>
              </a:path>
            </a:pathLst>
          </a:cu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3" name="Rechteck 90"/>
          <p:cNvSpPr/>
          <p:nvPr/>
        </p:nvSpPr>
        <p:spPr bwMode="gray">
          <a:xfrm>
            <a:off x="6043281" y="4922738"/>
            <a:ext cx="960718" cy="823914"/>
          </a:xfrm>
          <a:prstGeom prst="rect">
            <a:avLst/>
          </a:prstGeom>
          <a:solidFill>
            <a:srgbClr val="54A021">
              <a:lumMod val="60000"/>
              <a:lumOff val="40000"/>
            </a:srgbClr>
          </a:solidFill>
          <a:ln w="12700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79A9E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4" name="Rectangle 953"/>
          <p:cNvSpPr/>
          <p:nvPr/>
        </p:nvSpPr>
        <p:spPr>
          <a:xfrm>
            <a:off x="6106304" y="4983979"/>
            <a:ext cx="838200" cy="721043"/>
          </a:xfrm>
          <a:prstGeom prst="rect">
            <a:avLst/>
          </a:prstGeom>
          <a:gradFill flip="none" rotWithShape="1">
            <a:gsLst>
              <a:gs pos="0">
                <a:srgbClr val="918655">
                  <a:lumMod val="0"/>
                  <a:lumOff val="100000"/>
                </a:srgbClr>
              </a:gs>
              <a:gs pos="54000">
                <a:srgbClr val="918655">
                  <a:lumMod val="0"/>
                  <a:lumOff val="100000"/>
                </a:srgbClr>
              </a:gs>
              <a:gs pos="100000">
                <a:srgbClr val="918655">
                  <a:lumMod val="100000"/>
                </a:srgbClr>
              </a:gs>
            </a:gsLst>
            <a:path path="circle">
              <a:fillToRect l="50000" t="-80000" r="50000" b="180000"/>
            </a:path>
            <a:tileRect/>
          </a:gradFill>
          <a:ln w="19050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5" name="Freeform 5"/>
          <p:cNvSpPr>
            <a:spLocks noChangeAspect="1" noEditPoints="1"/>
          </p:cNvSpPr>
          <p:nvPr/>
        </p:nvSpPr>
        <p:spPr bwMode="auto">
          <a:xfrm>
            <a:off x="6191807" y="5027541"/>
            <a:ext cx="704723" cy="648953"/>
          </a:xfrm>
          <a:custGeom>
            <a:avLst/>
            <a:gdLst>
              <a:gd name="T0" fmla="*/ 630 w 676"/>
              <a:gd name="T1" fmla="*/ 155 h 627"/>
              <a:gd name="T2" fmla="*/ 520 w 676"/>
              <a:gd name="T3" fmla="*/ 160 h 627"/>
              <a:gd name="T4" fmla="*/ 378 w 676"/>
              <a:gd name="T5" fmla="*/ 135 h 627"/>
              <a:gd name="T6" fmla="*/ 299 w 676"/>
              <a:gd name="T7" fmla="*/ 128 h 627"/>
              <a:gd name="T8" fmla="*/ 153 w 676"/>
              <a:gd name="T9" fmla="*/ 171 h 627"/>
              <a:gd name="T10" fmla="*/ 45 w 676"/>
              <a:gd name="T11" fmla="*/ 166 h 627"/>
              <a:gd name="T12" fmla="*/ 0 w 676"/>
              <a:gd name="T13" fmla="*/ 349 h 627"/>
              <a:gd name="T14" fmla="*/ 30 w 676"/>
              <a:gd name="T15" fmla="*/ 349 h 627"/>
              <a:gd name="T16" fmla="*/ 50 w 676"/>
              <a:gd name="T17" fmla="*/ 211 h 627"/>
              <a:gd name="T18" fmla="*/ 81 w 676"/>
              <a:gd name="T19" fmla="*/ 581 h 627"/>
              <a:gd name="T20" fmla="*/ 131 w 676"/>
              <a:gd name="T21" fmla="*/ 541 h 627"/>
              <a:gd name="T22" fmla="*/ 150 w 676"/>
              <a:gd name="T23" fmla="*/ 211 h 627"/>
              <a:gd name="T24" fmla="*/ 165 w 676"/>
              <a:gd name="T25" fmla="*/ 370 h 627"/>
              <a:gd name="T26" fmla="*/ 179 w 676"/>
              <a:gd name="T27" fmla="*/ 187 h 627"/>
              <a:gd name="T28" fmla="*/ 198 w 676"/>
              <a:gd name="T29" fmla="*/ 579 h 627"/>
              <a:gd name="T30" fmla="*/ 271 w 676"/>
              <a:gd name="T31" fmla="*/ 627 h 627"/>
              <a:gd name="T32" fmla="*/ 304 w 676"/>
              <a:gd name="T33" fmla="*/ 187 h 627"/>
              <a:gd name="T34" fmla="*/ 323 w 676"/>
              <a:gd name="T35" fmla="*/ 347 h 627"/>
              <a:gd name="T36" fmla="*/ 350 w 676"/>
              <a:gd name="T37" fmla="*/ 348 h 627"/>
              <a:gd name="T38" fmla="*/ 369 w 676"/>
              <a:gd name="T39" fmla="*/ 196 h 627"/>
              <a:gd name="T40" fmla="*/ 408 w 676"/>
              <a:gd name="T41" fmla="*/ 623 h 627"/>
              <a:gd name="T42" fmla="*/ 479 w 676"/>
              <a:gd name="T43" fmla="*/ 568 h 627"/>
              <a:gd name="T44" fmla="*/ 498 w 676"/>
              <a:gd name="T45" fmla="*/ 196 h 627"/>
              <a:gd name="T46" fmla="*/ 511 w 676"/>
              <a:gd name="T47" fmla="*/ 370 h 627"/>
              <a:gd name="T48" fmla="*/ 528 w 676"/>
              <a:gd name="T49" fmla="*/ 211 h 627"/>
              <a:gd name="T50" fmla="*/ 546 w 676"/>
              <a:gd name="T51" fmla="*/ 529 h 627"/>
              <a:gd name="T52" fmla="*/ 604 w 676"/>
              <a:gd name="T53" fmla="*/ 570 h 627"/>
              <a:gd name="T54" fmla="*/ 628 w 676"/>
              <a:gd name="T55" fmla="*/ 211 h 627"/>
              <a:gd name="T56" fmla="*/ 647 w 676"/>
              <a:gd name="T57" fmla="*/ 352 h 627"/>
              <a:gd name="T58" fmla="*/ 676 w 676"/>
              <a:gd name="T59" fmla="*/ 353 h 627"/>
              <a:gd name="T60" fmla="*/ 630 w 676"/>
              <a:gd name="T61" fmla="*/ 155 h 627"/>
              <a:gd name="T62" fmla="*/ 584 w 676"/>
              <a:gd name="T63" fmla="*/ 135 h 627"/>
              <a:gd name="T64" fmla="*/ 584 w 676"/>
              <a:gd name="T65" fmla="*/ 52 h 627"/>
              <a:gd name="T66" fmla="*/ 584 w 676"/>
              <a:gd name="T67" fmla="*/ 135 h 627"/>
              <a:gd name="T68" fmla="*/ 88 w 676"/>
              <a:gd name="T69" fmla="*/ 147 h 627"/>
              <a:gd name="T70" fmla="*/ 88 w 676"/>
              <a:gd name="T71" fmla="*/ 64 h 627"/>
              <a:gd name="T72" fmla="*/ 88 w 676"/>
              <a:gd name="T73" fmla="*/ 147 h 627"/>
              <a:gd name="T74" fmla="*/ 423 w 676"/>
              <a:gd name="T75" fmla="*/ 115 h 627"/>
              <a:gd name="T76" fmla="*/ 423 w 676"/>
              <a:gd name="T77" fmla="*/ 15 h 627"/>
              <a:gd name="T78" fmla="*/ 423 w 676"/>
              <a:gd name="T79" fmla="*/ 115 h 627"/>
              <a:gd name="T80" fmla="*/ 250 w 676"/>
              <a:gd name="T81" fmla="*/ 100 h 627"/>
              <a:gd name="T82" fmla="*/ 250 w 676"/>
              <a:gd name="T83" fmla="*/ 0 h 627"/>
              <a:gd name="T84" fmla="*/ 250 w 676"/>
              <a:gd name="T85" fmla="*/ 10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76" h="627">
                <a:moveTo>
                  <a:pt x="630" y="155"/>
                </a:moveTo>
                <a:lnTo>
                  <a:pt x="630" y="155"/>
                </a:lnTo>
                <a:lnTo>
                  <a:pt x="538" y="155"/>
                </a:lnTo>
                <a:cubicBezTo>
                  <a:pt x="532" y="155"/>
                  <a:pt x="525" y="157"/>
                  <a:pt x="520" y="160"/>
                </a:cubicBezTo>
                <a:cubicBezTo>
                  <a:pt x="510" y="141"/>
                  <a:pt x="492" y="135"/>
                  <a:pt x="472" y="135"/>
                </a:cubicBezTo>
                <a:lnTo>
                  <a:pt x="378" y="135"/>
                </a:lnTo>
                <a:cubicBezTo>
                  <a:pt x="362" y="135"/>
                  <a:pt x="348" y="135"/>
                  <a:pt x="338" y="148"/>
                </a:cubicBezTo>
                <a:cubicBezTo>
                  <a:pt x="328" y="135"/>
                  <a:pt x="314" y="128"/>
                  <a:pt x="299" y="128"/>
                </a:cubicBezTo>
                <a:lnTo>
                  <a:pt x="204" y="128"/>
                </a:lnTo>
                <a:cubicBezTo>
                  <a:pt x="180" y="128"/>
                  <a:pt x="160" y="146"/>
                  <a:pt x="153" y="171"/>
                </a:cubicBezTo>
                <a:cubicBezTo>
                  <a:pt x="147" y="168"/>
                  <a:pt x="130" y="166"/>
                  <a:pt x="124" y="166"/>
                </a:cubicBezTo>
                <a:lnTo>
                  <a:pt x="45" y="166"/>
                </a:lnTo>
                <a:cubicBezTo>
                  <a:pt x="20" y="166"/>
                  <a:pt x="0" y="190"/>
                  <a:pt x="0" y="220"/>
                </a:cubicBezTo>
                <a:lnTo>
                  <a:pt x="0" y="349"/>
                </a:lnTo>
                <a:cubicBezTo>
                  <a:pt x="0" y="359"/>
                  <a:pt x="2" y="369"/>
                  <a:pt x="15" y="369"/>
                </a:cubicBezTo>
                <a:cubicBezTo>
                  <a:pt x="28" y="369"/>
                  <a:pt x="30" y="359"/>
                  <a:pt x="30" y="349"/>
                </a:cubicBezTo>
                <a:cubicBezTo>
                  <a:pt x="30" y="337"/>
                  <a:pt x="31" y="211"/>
                  <a:pt x="31" y="211"/>
                </a:cubicBezTo>
                <a:lnTo>
                  <a:pt x="50" y="211"/>
                </a:lnTo>
                <a:cubicBezTo>
                  <a:pt x="50" y="211"/>
                  <a:pt x="49" y="530"/>
                  <a:pt x="49" y="546"/>
                </a:cubicBezTo>
                <a:cubicBezTo>
                  <a:pt x="50" y="580"/>
                  <a:pt x="69" y="581"/>
                  <a:pt x="81" y="581"/>
                </a:cubicBezTo>
                <a:lnTo>
                  <a:pt x="101" y="581"/>
                </a:lnTo>
                <a:cubicBezTo>
                  <a:pt x="112" y="581"/>
                  <a:pt x="129" y="580"/>
                  <a:pt x="131" y="541"/>
                </a:cubicBezTo>
                <a:cubicBezTo>
                  <a:pt x="131" y="524"/>
                  <a:pt x="131" y="211"/>
                  <a:pt x="131" y="211"/>
                </a:cubicBezTo>
                <a:lnTo>
                  <a:pt x="150" y="211"/>
                </a:lnTo>
                <a:lnTo>
                  <a:pt x="150" y="353"/>
                </a:lnTo>
                <a:cubicBezTo>
                  <a:pt x="150" y="367"/>
                  <a:pt x="155" y="370"/>
                  <a:pt x="165" y="370"/>
                </a:cubicBezTo>
                <a:cubicBezTo>
                  <a:pt x="175" y="370"/>
                  <a:pt x="180" y="363"/>
                  <a:pt x="180" y="351"/>
                </a:cubicBezTo>
                <a:cubicBezTo>
                  <a:pt x="180" y="344"/>
                  <a:pt x="179" y="187"/>
                  <a:pt x="179" y="187"/>
                </a:cubicBezTo>
                <a:lnTo>
                  <a:pt x="198" y="187"/>
                </a:lnTo>
                <a:cubicBezTo>
                  <a:pt x="198" y="187"/>
                  <a:pt x="198" y="555"/>
                  <a:pt x="198" y="579"/>
                </a:cubicBezTo>
                <a:cubicBezTo>
                  <a:pt x="199" y="620"/>
                  <a:pt x="221" y="627"/>
                  <a:pt x="235" y="627"/>
                </a:cubicBezTo>
                <a:lnTo>
                  <a:pt x="271" y="627"/>
                </a:lnTo>
                <a:cubicBezTo>
                  <a:pt x="285" y="627"/>
                  <a:pt x="303" y="620"/>
                  <a:pt x="305" y="573"/>
                </a:cubicBezTo>
                <a:cubicBezTo>
                  <a:pt x="306" y="554"/>
                  <a:pt x="304" y="187"/>
                  <a:pt x="304" y="187"/>
                </a:cubicBezTo>
                <a:lnTo>
                  <a:pt x="323" y="187"/>
                </a:lnTo>
                <a:lnTo>
                  <a:pt x="323" y="347"/>
                </a:lnTo>
                <a:cubicBezTo>
                  <a:pt x="323" y="363"/>
                  <a:pt x="325" y="369"/>
                  <a:pt x="338" y="369"/>
                </a:cubicBezTo>
                <a:cubicBezTo>
                  <a:pt x="348" y="369"/>
                  <a:pt x="350" y="362"/>
                  <a:pt x="350" y="348"/>
                </a:cubicBezTo>
                <a:cubicBezTo>
                  <a:pt x="350" y="338"/>
                  <a:pt x="351" y="196"/>
                  <a:pt x="351" y="196"/>
                </a:cubicBezTo>
                <a:lnTo>
                  <a:pt x="369" y="196"/>
                </a:lnTo>
                <a:cubicBezTo>
                  <a:pt x="369" y="196"/>
                  <a:pt x="370" y="551"/>
                  <a:pt x="370" y="575"/>
                </a:cubicBezTo>
                <a:cubicBezTo>
                  <a:pt x="371" y="615"/>
                  <a:pt x="395" y="623"/>
                  <a:pt x="408" y="623"/>
                </a:cubicBezTo>
                <a:lnTo>
                  <a:pt x="445" y="623"/>
                </a:lnTo>
                <a:cubicBezTo>
                  <a:pt x="458" y="623"/>
                  <a:pt x="477" y="615"/>
                  <a:pt x="479" y="568"/>
                </a:cubicBezTo>
                <a:cubicBezTo>
                  <a:pt x="480" y="546"/>
                  <a:pt x="479" y="196"/>
                  <a:pt x="479" y="196"/>
                </a:cubicBezTo>
                <a:lnTo>
                  <a:pt x="498" y="196"/>
                </a:lnTo>
                <a:cubicBezTo>
                  <a:pt x="498" y="196"/>
                  <a:pt x="498" y="333"/>
                  <a:pt x="498" y="348"/>
                </a:cubicBezTo>
                <a:cubicBezTo>
                  <a:pt x="498" y="360"/>
                  <a:pt x="501" y="370"/>
                  <a:pt x="511" y="370"/>
                </a:cubicBezTo>
                <a:cubicBezTo>
                  <a:pt x="523" y="370"/>
                  <a:pt x="526" y="365"/>
                  <a:pt x="527" y="354"/>
                </a:cubicBezTo>
                <a:cubicBezTo>
                  <a:pt x="527" y="372"/>
                  <a:pt x="528" y="211"/>
                  <a:pt x="528" y="211"/>
                </a:cubicBezTo>
                <a:lnTo>
                  <a:pt x="546" y="211"/>
                </a:lnTo>
                <a:cubicBezTo>
                  <a:pt x="546" y="211"/>
                  <a:pt x="546" y="524"/>
                  <a:pt x="546" y="529"/>
                </a:cubicBezTo>
                <a:cubicBezTo>
                  <a:pt x="547" y="563"/>
                  <a:pt x="558" y="570"/>
                  <a:pt x="569" y="570"/>
                </a:cubicBezTo>
                <a:lnTo>
                  <a:pt x="604" y="570"/>
                </a:lnTo>
                <a:cubicBezTo>
                  <a:pt x="615" y="570"/>
                  <a:pt x="627" y="563"/>
                  <a:pt x="628" y="524"/>
                </a:cubicBezTo>
                <a:cubicBezTo>
                  <a:pt x="629" y="504"/>
                  <a:pt x="628" y="211"/>
                  <a:pt x="628" y="211"/>
                </a:cubicBezTo>
                <a:lnTo>
                  <a:pt x="647" y="211"/>
                </a:lnTo>
                <a:lnTo>
                  <a:pt x="647" y="352"/>
                </a:lnTo>
                <a:cubicBezTo>
                  <a:pt x="647" y="362"/>
                  <a:pt x="653" y="369"/>
                  <a:pt x="662" y="369"/>
                </a:cubicBezTo>
                <a:cubicBezTo>
                  <a:pt x="671" y="369"/>
                  <a:pt x="676" y="363"/>
                  <a:pt x="676" y="353"/>
                </a:cubicBezTo>
                <a:lnTo>
                  <a:pt x="676" y="215"/>
                </a:lnTo>
                <a:cubicBezTo>
                  <a:pt x="676" y="186"/>
                  <a:pt x="655" y="155"/>
                  <a:pt x="630" y="155"/>
                </a:cubicBezTo>
                <a:close/>
                <a:moveTo>
                  <a:pt x="584" y="135"/>
                </a:moveTo>
                <a:lnTo>
                  <a:pt x="584" y="135"/>
                </a:lnTo>
                <a:cubicBezTo>
                  <a:pt x="607" y="135"/>
                  <a:pt x="626" y="116"/>
                  <a:pt x="626" y="93"/>
                </a:cubicBezTo>
                <a:cubicBezTo>
                  <a:pt x="626" y="70"/>
                  <a:pt x="607" y="52"/>
                  <a:pt x="584" y="52"/>
                </a:cubicBezTo>
                <a:cubicBezTo>
                  <a:pt x="562" y="52"/>
                  <a:pt x="543" y="70"/>
                  <a:pt x="543" y="93"/>
                </a:cubicBezTo>
                <a:cubicBezTo>
                  <a:pt x="543" y="116"/>
                  <a:pt x="562" y="135"/>
                  <a:pt x="584" y="135"/>
                </a:cubicBezTo>
                <a:close/>
                <a:moveTo>
                  <a:pt x="88" y="147"/>
                </a:moveTo>
                <a:lnTo>
                  <a:pt x="88" y="147"/>
                </a:lnTo>
                <a:cubicBezTo>
                  <a:pt x="111" y="147"/>
                  <a:pt x="130" y="128"/>
                  <a:pt x="130" y="105"/>
                </a:cubicBezTo>
                <a:cubicBezTo>
                  <a:pt x="130" y="82"/>
                  <a:pt x="111" y="64"/>
                  <a:pt x="88" y="64"/>
                </a:cubicBezTo>
                <a:cubicBezTo>
                  <a:pt x="65" y="64"/>
                  <a:pt x="47" y="82"/>
                  <a:pt x="47" y="105"/>
                </a:cubicBezTo>
                <a:cubicBezTo>
                  <a:pt x="47" y="128"/>
                  <a:pt x="65" y="147"/>
                  <a:pt x="88" y="147"/>
                </a:cubicBezTo>
                <a:close/>
                <a:moveTo>
                  <a:pt x="423" y="115"/>
                </a:moveTo>
                <a:lnTo>
                  <a:pt x="423" y="115"/>
                </a:lnTo>
                <a:cubicBezTo>
                  <a:pt x="451" y="115"/>
                  <a:pt x="473" y="93"/>
                  <a:pt x="473" y="65"/>
                </a:cubicBezTo>
                <a:cubicBezTo>
                  <a:pt x="473" y="37"/>
                  <a:pt x="451" y="15"/>
                  <a:pt x="423" y="15"/>
                </a:cubicBezTo>
                <a:cubicBezTo>
                  <a:pt x="396" y="15"/>
                  <a:pt x="373" y="37"/>
                  <a:pt x="373" y="65"/>
                </a:cubicBezTo>
                <a:cubicBezTo>
                  <a:pt x="373" y="93"/>
                  <a:pt x="396" y="115"/>
                  <a:pt x="423" y="115"/>
                </a:cubicBezTo>
                <a:close/>
                <a:moveTo>
                  <a:pt x="250" y="100"/>
                </a:moveTo>
                <a:lnTo>
                  <a:pt x="250" y="100"/>
                </a:lnTo>
                <a:cubicBezTo>
                  <a:pt x="277" y="100"/>
                  <a:pt x="300" y="77"/>
                  <a:pt x="300" y="49"/>
                </a:cubicBezTo>
                <a:cubicBezTo>
                  <a:pt x="300" y="22"/>
                  <a:pt x="277" y="0"/>
                  <a:pt x="250" y="0"/>
                </a:cubicBezTo>
                <a:cubicBezTo>
                  <a:pt x="222" y="0"/>
                  <a:pt x="200" y="22"/>
                  <a:pt x="200" y="49"/>
                </a:cubicBezTo>
                <a:cubicBezTo>
                  <a:pt x="200" y="77"/>
                  <a:pt x="222" y="100"/>
                  <a:pt x="250" y="100"/>
                </a:cubicBezTo>
                <a:close/>
              </a:path>
            </a:pathLst>
          </a:custGeom>
          <a:solidFill>
            <a:srgbClr val="54A02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6" name="Freeform 19"/>
          <p:cNvSpPr>
            <a:spLocks noChangeAspect="1" noEditPoints="1"/>
          </p:cNvSpPr>
          <p:nvPr/>
        </p:nvSpPr>
        <p:spPr bwMode="auto">
          <a:xfrm rot="5400000">
            <a:off x="9357278" y="3453666"/>
            <a:ext cx="569166" cy="309525"/>
          </a:xfrm>
          <a:custGeom>
            <a:avLst/>
            <a:gdLst>
              <a:gd name="T0" fmla="*/ 40 w 212"/>
              <a:gd name="T1" fmla="*/ 96 h 115"/>
              <a:gd name="T2" fmla="*/ 60 w 212"/>
              <a:gd name="T3" fmla="*/ 76 h 115"/>
              <a:gd name="T4" fmla="*/ 79 w 212"/>
              <a:gd name="T5" fmla="*/ 96 h 115"/>
              <a:gd name="T6" fmla="*/ 60 w 212"/>
              <a:gd name="T7" fmla="*/ 115 h 115"/>
              <a:gd name="T8" fmla="*/ 40 w 212"/>
              <a:gd name="T9" fmla="*/ 96 h 115"/>
              <a:gd name="T10" fmla="*/ 157 w 212"/>
              <a:gd name="T11" fmla="*/ 96 h 115"/>
              <a:gd name="T12" fmla="*/ 176 w 212"/>
              <a:gd name="T13" fmla="*/ 76 h 115"/>
              <a:gd name="T14" fmla="*/ 196 w 212"/>
              <a:gd name="T15" fmla="*/ 96 h 115"/>
              <a:gd name="T16" fmla="*/ 176 w 212"/>
              <a:gd name="T17" fmla="*/ 115 h 115"/>
              <a:gd name="T18" fmla="*/ 157 w 212"/>
              <a:gd name="T19" fmla="*/ 96 h 115"/>
              <a:gd name="T20" fmla="*/ 207 w 212"/>
              <a:gd name="T21" fmla="*/ 47 h 115"/>
              <a:gd name="T22" fmla="*/ 204 w 212"/>
              <a:gd name="T23" fmla="*/ 45 h 115"/>
              <a:gd name="T24" fmla="*/ 197 w 212"/>
              <a:gd name="T25" fmla="*/ 37 h 115"/>
              <a:gd name="T26" fmla="*/ 188 w 212"/>
              <a:gd name="T27" fmla="*/ 6 h 115"/>
              <a:gd name="T28" fmla="*/ 181 w 212"/>
              <a:gd name="T29" fmla="*/ 0 h 115"/>
              <a:gd name="T30" fmla="*/ 9 w 212"/>
              <a:gd name="T31" fmla="*/ 0 h 115"/>
              <a:gd name="T32" fmla="*/ 3 w 212"/>
              <a:gd name="T33" fmla="*/ 6 h 115"/>
              <a:gd name="T34" fmla="*/ 3 w 212"/>
              <a:gd name="T35" fmla="*/ 87 h 115"/>
              <a:gd name="T36" fmla="*/ 0 w 212"/>
              <a:gd name="T37" fmla="*/ 87 h 115"/>
              <a:gd name="T38" fmla="*/ 0 w 212"/>
              <a:gd name="T39" fmla="*/ 95 h 115"/>
              <a:gd name="T40" fmla="*/ 28 w 212"/>
              <a:gd name="T41" fmla="*/ 95 h 115"/>
              <a:gd name="T42" fmla="*/ 35 w 212"/>
              <a:gd name="T43" fmla="*/ 90 h 115"/>
              <a:gd name="T44" fmla="*/ 60 w 212"/>
              <a:gd name="T45" fmla="*/ 70 h 115"/>
              <a:gd name="T46" fmla="*/ 85 w 212"/>
              <a:gd name="T47" fmla="*/ 90 h 115"/>
              <a:gd name="T48" fmla="*/ 91 w 212"/>
              <a:gd name="T49" fmla="*/ 95 h 115"/>
              <a:gd name="T50" fmla="*/ 145 w 212"/>
              <a:gd name="T51" fmla="*/ 95 h 115"/>
              <a:gd name="T52" fmla="*/ 151 w 212"/>
              <a:gd name="T53" fmla="*/ 91 h 115"/>
              <a:gd name="T54" fmla="*/ 176 w 212"/>
              <a:gd name="T55" fmla="*/ 70 h 115"/>
              <a:gd name="T56" fmla="*/ 201 w 212"/>
              <a:gd name="T57" fmla="*/ 91 h 115"/>
              <a:gd name="T58" fmla="*/ 207 w 212"/>
              <a:gd name="T59" fmla="*/ 95 h 115"/>
              <a:gd name="T60" fmla="*/ 212 w 212"/>
              <a:gd name="T61" fmla="*/ 89 h 115"/>
              <a:gd name="T62" fmla="*/ 212 w 212"/>
              <a:gd name="T63" fmla="*/ 55 h 115"/>
              <a:gd name="T64" fmla="*/ 207 w 212"/>
              <a:gd name="T65" fmla="*/ 47 h 115"/>
              <a:gd name="T66" fmla="*/ 162 w 212"/>
              <a:gd name="T67" fmla="*/ 60 h 115"/>
              <a:gd name="T68" fmla="*/ 159 w 212"/>
              <a:gd name="T69" fmla="*/ 66 h 115"/>
              <a:gd name="T70" fmla="*/ 144 w 212"/>
              <a:gd name="T71" fmla="*/ 85 h 115"/>
              <a:gd name="T72" fmla="*/ 139 w 212"/>
              <a:gd name="T73" fmla="*/ 89 h 115"/>
              <a:gd name="T74" fmla="*/ 135 w 212"/>
              <a:gd name="T75" fmla="*/ 89 h 115"/>
              <a:gd name="T76" fmla="*/ 129 w 212"/>
              <a:gd name="T77" fmla="*/ 83 h 115"/>
              <a:gd name="T78" fmla="*/ 129 w 212"/>
              <a:gd name="T79" fmla="*/ 18 h 115"/>
              <a:gd name="T80" fmla="*/ 135 w 212"/>
              <a:gd name="T81" fmla="*/ 12 h 115"/>
              <a:gd name="T82" fmla="*/ 156 w 212"/>
              <a:gd name="T83" fmla="*/ 12 h 115"/>
              <a:gd name="T84" fmla="*/ 162 w 212"/>
              <a:gd name="T85" fmla="*/ 18 h 115"/>
              <a:gd name="T86" fmla="*/ 162 w 212"/>
              <a:gd name="T87" fmla="*/ 60 h 115"/>
              <a:gd name="T88" fmla="*/ 184 w 212"/>
              <a:gd name="T89" fmla="*/ 41 h 115"/>
              <a:gd name="T90" fmla="*/ 174 w 212"/>
              <a:gd name="T91" fmla="*/ 41 h 115"/>
              <a:gd name="T92" fmla="*/ 168 w 212"/>
              <a:gd name="T93" fmla="*/ 35 h 115"/>
              <a:gd name="T94" fmla="*/ 168 w 212"/>
              <a:gd name="T95" fmla="*/ 18 h 115"/>
              <a:gd name="T96" fmla="*/ 174 w 212"/>
              <a:gd name="T97" fmla="*/ 12 h 115"/>
              <a:gd name="T98" fmla="*/ 176 w 212"/>
              <a:gd name="T99" fmla="*/ 12 h 115"/>
              <a:gd name="T100" fmla="*/ 184 w 212"/>
              <a:gd name="T101" fmla="*/ 18 h 115"/>
              <a:gd name="T102" fmla="*/ 188 w 212"/>
              <a:gd name="T103" fmla="*/ 35 h 115"/>
              <a:gd name="T104" fmla="*/ 184 w 212"/>
              <a:gd name="T105" fmla="*/ 41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2" h="115">
                <a:moveTo>
                  <a:pt x="40" y="96"/>
                </a:moveTo>
                <a:cubicBezTo>
                  <a:pt x="40" y="85"/>
                  <a:pt x="49" y="76"/>
                  <a:pt x="60" y="76"/>
                </a:cubicBezTo>
                <a:cubicBezTo>
                  <a:pt x="70" y="76"/>
                  <a:pt x="79" y="85"/>
                  <a:pt x="79" y="96"/>
                </a:cubicBezTo>
                <a:cubicBezTo>
                  <a:pt x="79" y="106"/>
                  <a:pt x="70" y="115"/>
                  <a:pt x="60" y="115"/>
                </a:cubicBezTo>
                <a:cubicBezTo>
                  <a:pt x="49" y="115"/>
                  <a:pt x="40" y="106"/>
                  <a:pt x="40" y="96"/>
                </a:cubicBezTo>
                <a:close/>
                <a:moveTo>
                  <a:pt x="157" y="96"/>
                </a:moveTo>
                <a:cubicBezTo>
                  <a:pt x="157" y="85"/>
                  <a:pt x="165" y="76"/>
                  <a:pt x="176" y="76"/>
                </a:cubicBezTo>
                <a:cubicBezTo>
                  <a:pt x="187" y="76"/>
                  <a:pt x="196" y="85"/>
                  <a:pt x="196" y="96"/>
                </a:cubicBezTo>
                <a:cubicBezTo>
                  <a:pt x="196" y="106"/>
                  <a:pt x="187" y="115"/>
                  <a:pt x="176" y="115"/>
                </a:cubicBezTo>
                <a:cubicBezTo>
                  <a:pt x="165" y="115"/>
                  <a:pt x="157" y="106"/>
                  <a:pt x="157" y="96"/>
                </a:cubicBezTo>
                <a:close/>
                <a:moveTo>
                  <a:pt x="207" y="47"/>
                </a:moveTo>
                <a:cubicBezTo>
                  <a:pt x="204" y="45"/>
                  <a:pt x="204" y="45"/>
                  <a:pt x="204" y="45"/>
                </a:cubicBezTo>
                <a:cubicBezTo>
                  <a:pt x="201" y="44"/>
                  <a:pt x="198" y="40"/>
                  <a:pt x="197" y="37"/>
                </a:cubicBezTo>
                <a:cubicBezTo>
                  <a:pt x="188" y="6"/>
                  <a:pt x="188" y="6"/>
                  <a:pt x="188" y="6"/>
                </a:cubicBezTo>
                <a:cubicBezTo>
                  <a:pt x="188" y="3"/>
                  <a:pt x="184" y="0"/>
                  <a:pt x="181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3" y="3"/>
                  <a:pt x="3" y="6"/>
                </a:cubicBezTo>
                <a:cubicBezTo>
                  <a:pt x="3" y="87"/>
                  <a:pt x="3" y="87"/>
                  <a:pt x="3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5"/>
                  <a:pt x="0" y="95"/>
                  <a:pt x="0" y="95"/>
                </a:cubicBezTo>
                <a:cubicBezTo>
                  <a:pt x="28" y="95"/>
                  <a:pt x="28" y="95"/>
                  <a:pt x="28" y="95"/>
                </a:cubicBezTo>
                <a:cubicBezTo>
                  <a:pt x="34" y="95"/>
                  <a:pt x="34" y="93"/>
                  <a:pt x="35" y="90"/>
                </a:cubicBezTo>
                <a:cubicBezTo>
                  <a:pt x="37" y="79"/>
                  <a:pt x="47" y="70"/>
                  <a:pt x="60" y="70"/>
                </a:cubicBezTo>
                <a:cubicBezTo>
                  <a:pt x="72" y="70"/>
                  <a:pt x="82" y="79"/>
                  <a:pt x="85" y="90"/>
                </a:cubicBezTo>
                <a:cubicBezTo>
                  <a:pt x="85" y="94"/>
                  <a:pt x="86" y="95"/>
                  <a:pt x="91" y="95"/>
                </a:cubicBezTo>
                <a:cubicBezTo>
                  <a:pt x="145" y="95"/>
                  <a:pt x="145" y="95"/>
                  <a:pt x="145" y="95"/>
                </a:cubicBezTo>
                <a:cubicBezTo>
                  <a:pt x="150" y="95"/>
                  <a:pt x="150" y="94"/>
                  <a:pt x="151" y="91"/>
                </a:cubicBezTo>
                <a:cubicBezTo>
                  <a:pt x="153" y="79"/>
                  <a:pt x="163" y="70"/>
                  <a:pt x="176" y="70"/>
                </a:cubicBezTo>
                <a:cubicBezTo>
                  <a:pt x="188" y="70"/>
                  <a:pt x="199" y="79"/>
                  <a:pt x="201" y="91"/>
                </a:cubicBezTo>
                <a:cubicBezTo>
                  <a:pt x="201" y="94"/>
                  <a:pt x="202" y="95"/>
                  <a:pt x="207" y="95"/>
                </a:cubicBezTo>
                <a:cubicBezTo>
                  <a:pt x="210" y="95"/>
                  <a:pt x="212" y="93"/>
                  <a:pt x="212" y="89"/>
                </a:cubicBezTo>
                <a:cubicBezTo>
                  <a:pt x="212" y="55"/>
                  <a:pt x="212" y="55"/>
                  <a:pt x="212" y="55"/>
                </a:cubicBezTo>
                <a:cubicBezTo>
                  <a:pt x="212" y="53"/>
                  <a:pt x="210" y="49"/>
                  <a:pt x="207" y="47"/>
                </a:cubicBezTo>
                <a:close/>
                <a:moveTo>
                  <a:pt x="162" y="60"/>
                </a:moveTo>
                <a:cubicBezTo>
                  <a:pt x="162" y="64"/>
                  <a:pt x="160" y="66"/>
                  <a:pt x="159" y="66"/>
                </a:cubicBezTo>
                <a:cubicBezTo>
                  <a:pt x="152" y="70"/>
                  <a:pt x="146" y="77"/>
                  <a:pt x="144" y="85"/>
                </a:cubicBezTo>
                <a:cubicBezTo>
                  <a:pt x="143" y="87"/>
                  <a:pt x="142" y="89"/>
                  <a:pt x="139" y="89"/>
                </a:cubicBezTo>
                <a:cubicBezTo>
                  <a:pt x="138" y="89"/>
                  <a:pt x="135" y="89"/>
                  <a:pt x="135" y="89"/>
                </a:cubicBezTo>
                <a:cubicBezTo>
                  <a:pt x="131" y="89"/>
                  <a:pt x="129" y="86"/>
                  <a:pt x="129" y="83"/>
                </a:cubicBezTo>
                <a:cubicBezTo>
                  <a:pt x="129" y="18"/>
                  <a:pt x="129" y="18"/>
                  <a:pt x="129" y="18"/>
                </a:cubicBezTo>
                <a:cubicBezTo>
                  <a:pt x="129" y="15"/>
                  <a:pt x="131" y="12"/>
                  <a:pt x="135" y="12"/>
                </a:cubicBezTo>
                <a:cubicBezTo>
                  <a:pt x="156" y="12"/>
                  <a:pt x="156" y="12"/>
                  <a:pt x="156" y="12"/>
                </a:cubicBezTo>
                <a:cubicBezTo>
                  <a:pt x="159" y="12"/>
                  <a:pt x="162" y="15"/>
                  <a:pt x="162" y="18"/>
                </a:cubicBezTo>
                <a:cubicBezTo>
                  <a:pt x="162" y="18"/>
                  <a:pt x="162" y="57"/>
                  <a:pt x="162" y="60"/>
                </a:cubicBezTo>
                <a:close/>
                <a:moveTo>
                  <a:pt x="184" y="41"/>
                </a:moveTo>
                <a:cubicBezTo>
                  <a:pt x="174" y="41"/>
                  <a:pt x="174" y="41"/>
                  <a:pt x="174" y="41"/>
                </a:cubicBezTo>
                <a:cubicBezTo>
                  <a:pt x="171" y="41"/>
                  <a:pt x="168" y="38"/>
                  <a:pt x="168" y="3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15"/>
                  <a:pt x="171" y="12"/>
                  <a:pt x="174" y="12"/>
                </a:cubicBezTo>
                <a:cubicBezTo>
                  <a:pt x="176" y="12"/>
                  <a:pt x="176" y="12"/>
                  <a:pt x="176" y="12"/>
                </a:cubicBezTo>
                <a:cubicBezTo>
                  <a:pt x="179" y="12"/>
                  <a:pt x="183" y="15"/>
                  <a:pt x="184" y="18"/>
                </a:cubicBezTo>
                <a:cubicBezTo>
                  <a:pt x="188" y="35"/>
                  <a:pt x="188" y="35"/>
                  <a:pt x="188" y="35"/>
                </a:cubicBezTo>
                <a:cubicBezTo>
                  <a:pt x="189" y="38"/>
                  <a:pt x="187" y="41"/>
                  <a:pt x="184" y="41"/>
                </a:cubicBezTo>
                <a:close/>
              </a:path>
            </a:pathLst>
          </a:custGeom>
          <a:solidFill>
            <a:srgbClr val="EBEBEB">
              <a:lumMod val="50000"/>
            </a:srgbClr>
          </a:solidFill>
          <a:ln>
            <a:solidFill>
              <a:srgbClr val="54A021"/>
            </a:solidFill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7" name="Freeform 956"/>
          <p:cNvSpPr>
            <a:spLocks noChangeAspect="1" noEditPoints="1"/>
          </p:cNvSpPr>
          <p:nvPr/>
        </p:nvSpPr>
        <p:spPr bwMode="auto">
          <a:xfrm>
            <a:off x="10159969" y="348926"/>
            <a:ext cx="759214" cy="732282"/>
          </a:xfrm>
          <a:custGeom>
            <a:avLst/>
            <a:gdLst>
              <a:gd name="T0" fmla="*/ 3385 w 4447"/>
              <a:gd name="T1" fmla="*/ 1484 h 4290"/>
              <a:gd name="T2" fmla="*/ 3385 w 4447"/>
              <a:gd name="T3" fmla="*/ 1484 h 4290"/>
              <a:gd name="T4" fmla="*/ 3235 w 4447"/>
              <a:gd name="T5" fmla="*/ 1484 h 4290"/>
              <a:gd name="T6" fmla="*/ 3237 w 4447"/>
              <a:gd name="T7" fmla="*/ 1503 h 4290"/>
              <a:gd name="T8" fmla="*/ 3237 w 4447"/>
              <a:gd name="T9" fmla="*/ 2166 h 4290"/>
              <a:gd name="T10" fmla="*/ 3151 w 4447"/>
              <a:gd name="T11" fmla="*/ 2252 h 4290"/>
              <a:gd name="T12" fmla="*/ 2841 w 4447"/>
              <a:gd name="T13" fmla="*/ 2252 h 4290"/>
              <a:gd name="T14" fmla="*/ 2841 w 4447"/>
              <a:gd name="T15" fmla="*/ 1826 h 4290"/>
              <a:gd name="T16" fmla="*/ 2798 w 4447"/>
              <a:gd name="T17" fmla="*/ 1783 h 4290"/>
              <a:gd name="T18" fmla="*/ 2565 w 4447"/>
              <a:gd name="T19" fmla="*/ 1783 h 4290"/>
              <a:gd name="T20" fmla="*/ 2522 w 4447"/>
              <a:gd name="T21" fmla="*/ 1826 h 4290"/>
              <a:gd name="T22" fmla="*/ 2522 w 4447"/>
              <a:gd name="T23" fmla="*/ 2252 h 4290"/>
              <a:gd name="T24" fmla="*/ 2212 w 4447"/>
              <a:gd name="T25" fmla="*/ 2252 h 4290"/>
              <a:gd name="T26" fmla="*/ 2126 w 4447"/>
              <a:gd name="T27" fmla="*/ 2166 h 4290"/>
              <a:gd name="T28" fmla="*/ 2126 w 4447"/>
              <a:gd name="T29" fmla="*/ 1503 h 4290"/>
              <a:gd name="T30" fmla="*/ 2128 w 4447"/>
              <a:gd name="T31" fmla="*/ 1484 h 4290"/>
              <a:gd name="T32" fmla="*/ 1978 w 4447"/>
              <a:gd name="T33" fmla="*/ 1484 h 4290"/>
              <a:gd name="T34" fmla="*/ 1957 w 4447"/>
              <a:gd name="T35" fmla="*/ 1427 h 4290"/>
              <a:gd name="T36" fmla="*/ 2607 w 4447"/>
              <a:gd name="T37" fmla="*/ 870 h 4290"/>
              <a:gd name="T38" fmla="*/ 2739 w 4447"/>
              <a:gd name="T39" fmla="*/ 869 h 4290"/>
              <a:gd name="T40" fmla="*/ 2989 w 4447"/>
              <a:gd name="T41" fmla="*/ 1079 h 4290"/>
              <a:gd name="T42" fmla="*/ 2989 w 4447"/>
              <a:gd name="T43" fmla="*/ 974 h 4290"/>
              <a:gd name="T44" fmla="*/ 3032 w 4447"/>
              <a:gd name="T45" fmla="*/ 931 h 4290"/>
              <a:gd name="T46" fmla="*/ 3151 w 4447"/>
              <a:gd name="T47" fmla="*/ 931 h 4290"/>
              <a:gd name="T48" fmla="*/ 3194 w 4447"/>
              <a:gd name="T49" fmla="*/ 974 h 4290"/>
              <a:gd name="T50" fmla="*/ 3194 w 4447"/>
              <a:gd name="T51" fmla="*/ 1251 h 4290"/>
              <a:gd name="T52" fmla="*/ 3405 w 4447"/>
              <a:gd name="T53" fmla="*/ 1428 h 4290"/>
              <a:gd name="T54" fmla="*/ 3385 w 4447"/>
              <a:gd name="T55" fmla="*/ 1484 h 4290"/>
              <a:gd name="T56" fmla="*/ 3385 w 4447"/>
              <a:gd name="T57" fmla="*/ 1484 h 4290"/>
              <a:gd name="T58" fmla="*/ 3453 w 4447"/>
              <a:gd name="T59" fmla="*/ 2379 h 4290"/>
              <a:gd name="T60" fmla="*/ 3453 w 4447"/>
              <a:gd name="T61" fmla="*/ 2379 h 4290"/>
              <a:gd name="T62" fmla="*/ 2681 w 4447"/>
              <a:gd name="T63" fmla="*/ 2698 h 4290"/>
              <a:gd name="T64" fmla="*/ 1910 w 4447"/>
              <a:gd name="T65" fmla="*/ 2379 h 4290"/>
              <a:gd name="T66" fmla="*/ 1910 w 4447"/>
              <a:gd name="T67" fmla="*/ 836 h 4290"/>
              <a:gd name="T68" fmla="*/ 2681 w 4447"/>
              <a:gd name="T69" fmla="*/ 517 h 4290"/>
              <a:gd name="T70" fmla="*/ 3453 w 4447"/>
              <a:gd name="T71" fmla="*/ 837 h 4290"/>
              <a:gd name="T72" fmla="*/ 3772 w 4447"/>
              <a:gd name="T73" fmla="*/ 1608 h 4290"/>
              <a:gd name="T74" fmla="*/ 3453 w 4447"/>
              <a:gd name="T75" fmla="*/ 2379 h 4290"/>
              <a:gd name="T76" fmla="*/ 3453 w 4447"/>
              <a:gd name="T77" fmla="*/ 2379 h 4290"/>
              <a:gd name="T78" fmla="*/ 3818 w 4447"/>
              <a:gd name="T79" fmla="*/ 471 h 4290"/>
              <a:gd name="T80" fmla="*/ 3818 w 4447"/>
              <a:gd name="T81" fmla="*/ 471 h 4290"/>
              <a:gd name="T82" fmla="*/ 2681 w 4447"/>
              <a:gd name="T83" fmla="*/ 0 h 4290"/>
              <a:gd name="T84" fmla="*/ 1544 w 4447"/>
              <a:gd name="T85" fmla="*/ 471 h 4290"/>
              <a:gd name="T86" fmla="*/ 1319 w 4447"/>
              <a:gd name="T87" fmla="*/ 2462 h 4290"/>
              <a:gd name="T88" fmla="*/ 100 w 4447"/>
              <a:gd name="T89" fmla="*/ 3681 h 4290"/>
              <a:gd name="T90" fmla="*/ 100 w 4447"/>
              <a:gd name="T91" fmla="*/ 4047 h 4290"/>
              <a:gd name="T92" fmla="*/ 242 w 4447"/>
              <a:gd name="T93" fmla="*/ 4189 h 4290"/>
              <a:gd name="T94" fmla="*/ 608 w 4447"/>
              <a:gd name="T95" fmla="*/ 4189 h 4290"/>
              <a:gd name="T96" fmla="*/ 1827 w 4447"/>
              <a:gd name="T97" fmla="*/ 2970 h 4290"/>
              <a:gd name="T98" fmla="*/ 2681 w 4447"/>
              <a:gd name="T99" fmla="*/ 3216 h 4290"/>
              <a:gd name="T100" fmla="*/ 3818 w 4447"/>
              <a:gd name="T101" fmla="*/ 2745 h 4290"/>
              <a:gd name="T102" fmla="*/ 3818 w 4447"/>
              <a:gd name="T103" fmla="*/ 471 h 4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447" h="4290">
                <a:moveTo>
                  <a:pt x="3385" y="1484"/>
                </a:moveTo>
                <a:lnTo>
                  <a:pt x="3385" y="1484"/>
                </a:lnTo>
                <a:lnTo>
                  <a:pt x="3235" y="1484"/>
                </a:lnTo>
                <a:cubicBezTo>
                  <a:pt x="3236" y="1490"/>
                  <a:pt x="3237" y="1496"/>
                  <a:pt x="3237" y="1503"/>
                </a:cubicBezTo>
                <a:lnTo>
                  <a:pt x="3237" y="2166"/>
                </a:lnTo>
                <a:cubicBezTo>
                  <a:pt x="3237" y="2214"/>
                  <a:pt x="3199" y="2252"/>
                  <a:pt x="3151" y="2252"/>
                </a:cubicBezTo>
                <a:lnTo>
                  <a:pt x="2841" y="2252"/>
                </a:lnTo>
                <a:lnTo>
                  <a:pt x="2841" y="1826"/>
                </a:lnTo>
                <a:cubicBezTo>
                  <a:pt x="2841" y="1803"/>
                  <a:pt x="2822" y="1783"/>
                  <a:pt x="2798" y="1783"/>
                </a:cubicBezTo>
                <a:lnTo>
                  <a:pt x="2565" y="1783"/>
                </a:lnTo>
                <a:cubicBezTo>
                  <a:pt x="2541" y="1783"/>
                  <a:pt x="2522" y="1803"/>
                  <a:pt x="2522" y="1826"/>
                </a:cubicBezTo>
                <a:lnTo>
                  <a:pt x="2522" y="2252"/>
                </a:lnTo>
                <a:lnTo>
                  <a:pt x="2212" y="2252"/>
                </a:lnTo>
                <a:cubicBezTo>
                  <a:pt x="2164" y="2252"/>
                  <a:pt x="2126" y="2214"/>
                  <a:pt x="2126" y="2166"/>
                </a:cubicBezTo>
                <a:lnTo>
                  <a:pt x="2126" y="1503"/>
                </a:lnTo>
                <a:cubicBezTo>
                  <a:pt x="2126" y="1496"/>
                  <a:pt x="2127" y="1490"/>
                  <a:pt x="2128" y="1484"/>
                </a:cubicBezTo>
                <a:lnTo>
                  <a:pt x="1978" y="1484"/>
                </a:lnTo>
                <a:cubicBezTo>
                  <a:pt x="1930" y="1484"/>
                  <a:pt x="1921" y="1458"/>
                  <a:pt x="1957" y="1427"/>
                </a:cubicBezTo>
                <a:lnTo>
                  <a:pt x="2607" y="870"/>
                </a:lnTo>
                <a:cubicBezTo>
                  <a:pt x="2643" y="839"/>
                  <a:pt x="2702" y="838"/>
                  <a:pt x="2739" y="869"/>
                </a:cubicBezTo>
                <a:lnTo>
                  <a:pt x="2989" y="1079"/>
                </a:lnTo>
                <a:lnTo>
                  <a:pt x="2989" y="974"/>
                </a:lnTo>
                <a:cubicBezTo>
                  <a:pt x="2989" y="950"/>
                  <a:pt x="3009" y="931"/>
                  <a:pt x="3032" y="931"/>
                </a:cubicBezTo>
                <a:lnTo>
                  <a:pt x="3151" y="931"/>
                </a:lnTo>
                <a:cubicBezTo>
                  <a:pt x="3175" y="931"/>
                  <a:pt x="3194" y="950"/>
                  <a:pt x="3194" y="974"/>
                </a:cubicBezTo>
                <a:lnTo>
                  <a:pt x="3194" y="1251"/>
                </a:lnTo>
                <a:lnTo>
                  <a:pt x="3405" y="1428"/>
                </a:lnTo>
                <a:cubicBezTo>
                  <a:pt x="3442" y="1459"/>
                  <a:pt x="3433" y="1484"/>
                  <a:pt x="3385" y="1484"/>
                </a:cubicBezTo>
                <a:lnTo>
                  <a:pt x="3385" y="1484"/>
                </a:lnTo>
                <a:close/>
                <a:moveTo>
                  <a:pt x="3453" y="2379"/>
                </a:moveTo>
                <a:lnTo>
                  <a:pt x="3453" y="2379"/>
                </a:lnTo>
                <a:cubicBezTo>
                  <a:pt x="3246" y="2585"/>
                  <a:pt x="2973" y="2698"/>
                  <a:pt x="2681" y="2698"/>
                </a:cubicBezTo>
                <a:cubicBezTo>
                  <a:pt x="2390" y="2698"/>
                  <a:pt x="2116" y="2585"/>
                  <a:pt x="1910" y="2379"/>
                </a:cubicBezTo>
                <a:cubicBezTo>
                  <a:pt x="1485" y="1954"/>
                  <a:pt x="1485" y="1262"/>
                  <a:pt x="1910" y="836"/>
                </a:cubicBezTo>
                <a:cubicBezTo>
                  <a:pt x="2116" y="631"/>
                  <a:pt x="2390" y="517"/>
                  <a:pt x="2681" y="517"/>
                </a:cubicBezTo>
                <a:cubicBezTo>
                  <a:pt x="2973" y="517"/>
                  <a:pt x="3246" y="631"/>
                  <a:pt x="3453" y="837"/>
                </a:cubicBezTo>
                <a:cubicBezTo>
                  <a:pt x="3659" y="1043"/>
                  <a:pt x="3772" y="1316"/>
                  <a:pt x="3772" y="1608"/>
                </a:cubicBezTo>
                <a:cubicBezTo>
                  <a:pt x="3772" y="1899"/>
                  <a:pt x="3659" y="2173"/>
                  <a:pt x="3453" y="2379"/>
                </a:cubicBezTo>
                <a:lnTo>
                  <a:pt x="3453" y="2379"/>
                </a:lnTo>
                <a:close/>
                <a:moveTo>
                  <a:pt x="3818" y="471"/>
                </a:moveTo>
                <a:lnTo>
                  <a:pt x="3818" y="471"/>
                </a:lnTo>
                <a:cubicBezTo>
                  <a:pt x="3504" y="156"/>
                  <a:pt x="3093" y="0"/>
                  <a:pt x="2681" y="0"/>
                </a:cubicBezTo>
                <a:cubicBezTo>
                  <a:pt x="2270" y="0"/>
                  <a:pt x="1858" y="156"/>
                  <a:pt x="1544" y="471"/>
                </a:cubicBezTo>
                <a:cubicBezTo>
                  <a:pt x="1004" y="1011"/>
                  <a:pt x="929" y="1841"/>
                  <a:pt x="1319" y="2462"/>
                </a:cubicBezTo>
                <a:lnTo>
                  <a:pt x="100" y="3681"/>
                </a:lnTo>
                <a:cubicBezTo>
                  <a:pt x="0" y="3782"/>
                  <a:pt x="0" y="3946"/>
                  <a:pt x="100" y="4047"/>
                </a:cubicBezTo>
                <a:lnTo>
                  <a:pt x="242" y="4189"/>
                </a:lnTo>
                <a:cubicBezTo>
                  <a:pt x="343" y="4290"/>
                  <a:pt x="508" y="4290"/>
                  <a:pt x="608" y="4189"/>
                </a:cubicBezTo>
                <a:lnTo>
                  <a:pt x="1827" y="2970"/>
                </a:lnTo>
                <a:cubicBezTo>
                  <a:pt x="2087" y="3134"/>
                  <a:pt x="2384" y="3216"/>
                  <a:pt x="2681" y="3216"/>
                </a:cubicBezTo>
                <a:cubicBezTo>
                  <a:pt x="3093" y="3216"/>
                  <a:pt x="3504" y="3059"/>
                  <a:pt x="3818" y="2745"/>
                </a:cubicBezTo>
                <a:cubicBezTo>
                  <a:pt x="4447" y="2117"/>
                  <a:pt x="4447" y="1099"/>
                  <a:pt x="3818" y="47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14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64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LT Std Cn"/>
            </a:endParaRPr>
          </a:p>
        </p:txBody>
      </p:sp>
      <p:sp>
        <p:nvSpPr>
          <p:cNvPr id="959" name="Title 1"/>
          <p:cNvSpPr>
            <a:spLocks noGrp="1"/>
          </p:cNvSpPr>
          <p:nvPr>
            <p:ph type="ctrTitle"/>
          </p:nvPr>
        </p:nvSpPr>
        <p:spPr>
          <a:xfrm>
            <a:off x="12090010" y="1410411"/>
            <a:ext cx="4114800" cy="2546773"/>
          </a:xfrm>
        </p:spPr>
        <p:txBody>
          <a:bodyPr/>
          <a:lstStyle/>
          <a:p>
            <a:endParaRPr lang="en-US">
              <a:latin typeface="HelveticaNeueLT Std Cn"/>
            </a:endParaRPr>
          </a:p>
        </p:txBody>
      </p:sp>
      <p:sp>
        <p:nvSpPr>
          <p:cNvPr id="960" name="Rechteck 188"/>
          <p:cNvSpPr/>
          <p:nvPr/>
        </p:nvSpPr>
        <p:spPr bwMode="gray">
          <a:xfrm>
            <a:off x="15522273" y="3935650"/>
            <a:ext cx="1075368" cy="1856482"/>
          </a:xfrm>
          <a:prstGeom prst="rect">
            <a:avLst/>
          </a:prstGeom>
          <a:solidFill>
            <a:srgbClr val="C9D8FB"/>
          </a:solidFill>
          <a:ln w="19050">
            <a:solidFill>
              <a:srgbClr val="0070C0"/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 dirty="0">
              <a:latin typeface="HelveticaNeueLT Std Cn"/>
            </a:endParaRPr>
          </a:p>
        </p:txBody>
      </p:sp>
      <p:sp>
        <p:nvSpPr>
          <p:cNvPr id="961" name="Rechteck 188"/>
          <p:cNvSpPr/>
          <p:nvPr/>
        </p:nvSpPr>
        <p:spPr bwMode="gray">
          <a:xfrm>
            <a:off x="15529372" y="2065112"/>
            <a:ext cx="1075368" cy="1856482"/>
          </a:xfrm>
          <a:prstGeom prst="rect">
            <a:avLst/>
          </a:prstGeom>
          <a:solidFill>
            <a:srgbClr val="C9D8FB"/>
          </a:solidFill>
          <a:ln w="19050">
            <a:solidFill>
              <a:srgbClr val="0070C0"/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 dirty="0">
              <a:latin typeface="HelveticaNeueLT Std Cn"/>
            </a:endParaRPr>
          </a:p>
        </p:txBody>
      </p:sp>
      <p:sp>
        <p:nvSpPr>
          <p:cNvPr id="962" name="Rechteck 188"/>
          <p:cNvSpPr/>
          <p:nvPr/>
        </p:nvSpPr>
        <p:spPr bwMode="gray">
          <a:xfrm>
            <a:off x="15517444" y="207034"/>
            <a:ext cx="1084834" cy="1845372"/>
          </a:xfrm>
          <a:prstGeom prst="rect">
            <a:avLst/>
          </a:prstGeom>
          <a:solidFill>
            <a:srgbClr val="C9D8FB"/>
          </a:solidFill>
          <a:ln w="19050">
            <a:solidFill>
              <a:srgbClr val="0070C0"/>
            </a:solidFill>
            <a:miter lim="800000"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 dirty="0">
              <a:latin typeface="HelveticaNeueLT Std Cn"/>
            </a:endParaRPr>
          </a:p>
        </p:txBody>
      </p:sp>
      <p:sp>
        <p:nvSpPr>
          <p:cNvPr id="963" name="Rechteck 89"/>
          <p:cNvSpPr/>
          <p:nvPr/>
        </p:nvSpPr>
        <p:spPr bwMode="gray">
          <a:xfrm>
            <a:off x="13065170" y="208246"/>
            <a:ext cx="2464202" cy="5579156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0070C0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 dirty="0">
              <a:latin typeface="HelveticaNeueLT Std Cn"/>
            </a:endParaRPr>
          </a:p>
        </p:txBody>
      </p:sp>
      <p:sp>
        <p:nvSpPr>
          <p:cNvPr id="964" name="Rechteck 97"/>
          <p:cNvSpPr/>
          <p:nvPr/>
        </p:nvSpPr>
        <p:spPr bwMode="gray">
          <a:xfrm>
            <a:off x="16602280" y="207034"/>
            <a:ext cx="301737" cy="7321389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  <a:round/>
            <a:headEnd/>
            <a:tailEnd/>
          </a:ln>
        </p:spPr>
        <p:txBody>
          <a:bodyPr rot="0" spcFirstLastPara="0" vertOverflow="overflow" horzOverflow="overflow" vert="vert" wrap="square" lIns="18000" tIns="22860" rIns="1800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pc="3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 Std Cn"/>
              </a:rPr>
              <a:t>BE PART OF THE SOLUTION – ADOPT A SCHOOL</a:t>
            </a:r>
            <a:endParaRPr lang="en-US" sz="1600" b="1" spc="30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 Std Cn"/>
            </a:endParaRPr>
          </a:p>
        </p:txBody>
      </p:sp>
      <p:sp>
        <p:nvSpPr>
          <p:cNvPr id="965" name="Textfeld 241"/>
          <p:cNvSpPr txBox="1"/>
          <p:nvPr/>
        </p:nvSpPr>
        <p:spPr bwMode="gray">
          <a:xfrm>
            <a:off x="15614197" y="3391559"/>
            <a:ext cx="931463" cy="431382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Meals in each </a:t>
            </a:r>
            <a:r>
              <a:rPr lang="en-US" sz="800" dirty="0" err="1" smtClean="0">
                <a:solidFill>
                  <a:srgbClr val="000000"/>
                </a:solidFill>
                <a:latin typeface="HelveticaNeueLT Std Cn"/>
              </a:rPr>
              <a:t>PowerSack</a:t>
            </a:r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 to </a:t>
            </a:r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feed</a:t>
            </a:r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 a family of 4</a:t>
            </a:r>
            <a:endParaRPr lang="en-US" sz="800" dirty="0">
              <a:solidFill>
                <a:srgbClr val="000000"/>
              </a:solidFill>
              <a:latin typeface="HelveticaNeueLT Std Cn"/>
            </a:endParaRPr>
          </a:p>
        </p:txBody>
      </p:sp>
      <p:sp>
        <p:nvSpPr>
          <p:cNvPr id="966" name="Textfeld 242"/>
          <p:cNvSpPr txBox="1"/>
          <p:nvPr/>
        </p:nvSpPr>
        <p:spPr bwMode="gray">
          <a:xfrm>
            <a:off x="15736192" y="3074065"/>
            <a:ext cx="647337" cy="295195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HelveticaNeueLT Std Cn"/>
              </a:rPr>
              <a:t>8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HelveticaNeueLT Std Cn"/>
            </a:endParaRPr>
          </a:p>
        </p:txBody>
      </p:sp>
      <p:sp>
        <p:nvSpPr>
          <p:cNvPr id="967" name="Rechteck 221"/>
          <p:cNvSpPr/>
          <p:nvPr/>
        </p:nvSpPr>
        <p:spPr bwMode="auto">
          <a:xfrm>
            <a:off x="11394470" y="207037"/>
            <a:ext cx="1683853" cy="1588844"/>
          </a:xfrm>
          <a:prstGeom prst="rect">
            <a:avLst/>
          </a:prstGeom>
          <a:solidFill>
            <a:srgbClr val="C9D8FB"/>
          </a:solidFill>
          <a:ln w="19050">
            <a:solidFill>
              <a:srgbClr val="0070C0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 smtClean="0">
              <a:solidFill>
                <a:schemeClr val="accent5"/>
              </a:solidFill>
              <a:latin typeface="HelveticaNeueLT Std Cn"/>
            </a:endParaRPr>
          </a:p>
          <a:p>
            <a:endParaRPr lang="en-US" sz="800" dirty="0" smtClean="0">
              <a:latin typeface="HelveticaNeueLT Std Cn"/>
            </a:endParaRPr>
          </a:p>
          <a:p>
            <a:endParaRPr lang="en-US" sz="800" dirty="0" smtClean="0">
              <a:latin typeface="HelveticaNeueLT Std Cn"/>
            </a:endParaRPr>
          </a:p>
          <a:p>
            <a:endParaRPr lang="en-US" sz="800" dirty="0">
              <a:latin typeface="HelveticaNeueLT Std Cn"/>
            </a:endParaRPr>
          </a:p>
          <a:p>
            <a:endParaRPr lang="en-US" sz="800" dirty="0">
              <a:latin typeface="HelveticaNeueLT Std Cn"/>
            </a:endParaRPr>
          </a:p>
          <a:p>
            <a:endParaRPr lang="en-US" sz="800" dirty="0">
              <a:latin typeface="HelveticaNeueLT Std Cn"/>
            </a:endParaRPr>
          </a:p>
          <a:p>
            <a:pPr algn="ctr"/>
            <a:r>
              <a:rPr lang="en-US" sz="1400" dirty="0" smtClean="0">
                <a:latin typeface="HelveticaNeueLT Std Cn"/>
              </a:rPr>
              <a:t>Adopt a school and </a:t>
            </a:r>
          </a:p>
          <a:p>
            <a:pPr algn="ctr"/>
            <a:r>
              <a:rPr lang="en-US" sz="1400" dirty="0" smtClean="0">
                <a:latin typeface="HelveticaNeueLT Std Cn"/>
              </a:rPr>
              <a:t>help fight Hunger in Colorado</a:t>
            </a:r>
            <a:endParaRPr lang="en-US" sz="1400" dirty="0">
              <a:latin typeface="HelveticaNeueLT Std Cn"/>
            </a:endParaRPr>
          </a:p>
        </p:txBody>
      </p:sp>
      <p:sp>
        <p:nvSpPr>
          <p:cNvPr id="968" name="Rechteck 220"/>
          <p:cNvSpPr/>
          <p:nvPr/>
        </p:nvSpPr>
        <p:spPr bwMode="auto">
          <a:xfrm>
            <a:off x="11404210" y="3083138"/>
            <a:ext cx="1679632" cy="4445286"/>
          </a:xfrm>
          <a:prstGeom prst="rect">
            <a:avLst/>
          </a:prstGeom>
          <a:solidFill>
            <a:srgbClr val="C9D8FB"/>
          </a:solidFill>
          <a:ln w="19050">
            <a:solidFill>
              <a:srgbClr val="0070C0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 dirty="0">
              <a:latin typeface="HelveticaNeueLT Std Cn"/>
            </a:endParaRPr>
          </a:p>
        </p:txBody>
      </p:sp>
      <p:sp>
        <p:nvSpPr>
          <p:cNvPr id="969" name="Rechteck 243"/>
          <p:cNvSpPr/>
          <p:nvPr/>
        </p:nvSpPr>
        <p:spPr bwMode="gray">
          <a:xfrm>
            <a:off x="11394470" y="1806460"/>
            <a:ext cx="1695646" cy="1276681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 lIns="90000" tIns="0" rIns="180000" bIns="0" anchor="ctr">
            <a:noAutofit/>
          </a:bodyPr>
          <a:lstStyle/>
          <a:p>
            <a:pPr algn="ctr">
              <a:spcAft>
                <a:spcPts val="150"/>
              </a:spcAft>
            </a:pPr>
            <a:r>
              <a:rPr lang="en-US" sz="1800" b="1" dirty="0" smtClean="0">
                <a:solidFill>
                  <a:srgbClr val="0070C0"/>
                </a:solidFill>
                <a:latin typeface="HelveticaNeueLT Std Cn"/>
              </a:rPr>
              <a:t>YOUR COMPANY YOUR COMMUNITY</a:t>
            </a:r>
            <a:endParaRPr lang="en-US" sz="1800" b="1" dirty="0">
              <a:solidFill>
                <a:srgbClr val="0070C0"/>
              </a:solidFill>
              <a:latin typeface="HelveticaNeueLT Std Cn"/>
            </a:endParaRPr>
          </a:p>
        </p:txBody>
      </p:sp>
      <p:sp>
        <p:nvSpPr>
          <p:cNvPr id="970" name="Rad 215"/>
          <p:cNvSpPr/>
          <p:nvPr/>
        </p:nvSpPr>
        <p:spPr bwMode="gray">
          <a:xfrm flipH="1">
            <a:off x="11472846" y="3719483"/>
            <a:ext cx="564588" cy="591312"/>
          </a:xfrm>
          <a:prstGeom prst="donut">
            <a:avLst>
              <a:gd name="adj" fmla="val 1719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de-DE" sz="1400">
              <a:latin typeface="HelveticaNeueLT Std Cn"/>
            </a:endParaRPr>
          </a:p>
        </p:txBody>
      </p:sp>
      <p:sp>
        <p:nvSpPr>
          <p:cNvPr id="971" name="Halbbogen 217"/>
          <p:cNvSpPr/>
          <p:nvPr/>
        </p:nvSpPr>
        <p:spPr bwMode="gray">
          <a:xfrm flipH="1">
            <a:off x="11481425" y="3716671"/>
            <a:ext cx="565190" cy="594121"/>
          </a:xfrm>
          <a:prstGeom prst="blockArc">
            <a:avLst>
              <a:gd name="adj1" fmla="val 16508234"/>
              <a:gd name="adj2" fmla="val 16224598"/>
              <a:gd name="adj3" fmla="val 17222"/>
            </a:avLst>
          </a:prstGeom>
          <a:solidFill>
            <a:srgbClr val="0070C0"/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de-DE" sz="1400">
              <a:latin typeface="HelveticaNeueLT Std Cn"/>
            </a:endParaRPr>
          </a:p>
        </p:txBody>
      </p:sp>
      <p:sp>
        <p:nvSpPr>
          <p:cNvPr id="972" name="Rechteck 218"/>
          <p:cNvSpPr/>
          <p:nvPr/>
        </p:nvSpPr>
        <p:spPr bwMode="gray">
          <a:xfrm>
            <a:off x="12034233" y="3526526"/>
            <a:ext cx="894524" cy="876830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solidFill>
                  <a:srgbClr val="284BFC"/>
                </a:solidFill>
                <a:latin typeface="HelveticaNeueLT Std Cn"/>
              </a:rPr>
              <a:t>Of your donated funds go to purchasing food </a:t>
            </a:r>
            <a:endParaRPr lang="en-US" sz="1100" dirty="0">
              <a:solidFill>
                <a:srgbClr val="284BFC"/>
              </a:solidFill>
              <a:latin typeface="HelveticaNeueLT Std Cn"/>
            </a:endParaRPr>
          </a:p>
        </p:txBody>
      </p:sp>
      <p:sp>
        <p:nvSpPr>
          <p:cNvPr id="973" name="Rechteck 213"/>
          <p:cNvSpPr/>
          <p:nvPr/>
        </p:nvSpPr>
        <p:spPr bwMode="gray">
          <a:xfrm>
            <a:off x="11404210" y="3868994"/>
            <a:ext cx="687315" cy="277449"/>
          </a:xfrm>
          <a:prstGeom prst="rect">
            <a:avLst/>
          </a:prstGeom>
        </p:spPr>
        <p:txBody>
          <a:bodyPr wrap="square" lIns="36000" tIns="0" rIns="0" bIns="0" anchor="ctr">
            <a:noAutofit/>
          </a:bodyPr>
          <a:lstStyle/>
          <a:p>
            <a:pPr lvl="0" algn="ctr"/>
            <a:r>
              <a:rPr lang="de-DE" sz="1400" b="1" dirty="0" smtClean="0">
                <a:latin typeface="HelveticaNeueLT Std Cn"/>
              </a:rPr>
              <a:t>100</a:t>
            </a:r>
            <a:r>
              <a:rPr lang="de-DE" sz="1400" dirty="0" smtClean="0">
                <a:latin typeface="HelveticaNeueLT Std Cn"/>
              </a:rPr>
              <a:t>%</a:t>
            </a:r>
            <a:endParaRPr lang="de-DE" sz="1400" dirty="0">
              <a:latin typeface="HelveticaNeueLT Std Cn"/>
            </a:endParaRPr>
          </a:p>
        </p:txBody>
      </p:sp>
      <p:sp>
        <p:nvSpPr>
          <p:cNvPr id="974" name="Rechteck 89"/>
          <p:cNvSpPr/>
          <p:nvPr/>
        </p:nvSpPr>
        <p:spPr bwMode="gray">
          <a:xfrm>
            <a:off x="13093582" y="5792686"/>
            <a:ext cx="3499418" cy="17331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 dirty="0">
              <a:latin typeface="HelveticaNeueLT Std Cn"/>
            </a:endParaRPr>
          </a:p>
        </p:txBody>
      </p:sp>
      <p:sp>
        <p:nvSpPr>
          <p:cNvPr id="975" name="Rechteck 243"/>
          <p:cNvSpPr/>
          <p:nvPr/>
        </p:nvSpPr>
        <p:spPr bwMode="gray">
          <a:xfrm>
            <a:off x="11458394" y="326653"/>
            <a:ext cx="1619929" cy="691104"/>
          </a:xfrm>
          <a:prstGeom prst="rect">
            <a:avLst/>
          </a:prstGeom>
          <a:ln w="19050">
            <a:noFill/>
          </a:ln>
        </p:spPr>
        <p:txBody>
          <a:bodyPr wrap="square" lIns="90000" tIns="0" rIns="180000" bIns="0" anchor="ctr">
            <a:noAutofit/>
          </a:bodyPr>
          <a:lstStyle/>
          <a:p>
            <a:pPr algn="ctr">
              <a:spcAft>
                <a:spcPts val="150"/>
              </a:spcAft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HelveticaNeueLT Std Cn"/>
              </a:rPr>
              <a:t>Become a Partner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HelveticaNeueLT Std Cn"/>
            </a:endParaRPr>
          </a:p>
        </p:txBody>
      </p:sp>
      <p:sp>
        <p:nvSpPr>
          <p:cNvPr id="976" name="Textfeld 242"/>
          <p:cNvSpPr txBox="1"/>
          <p:nvPr/>
        </p:nvSpPr>
        <p:spPr bwMode="gray">
          <a:xfrm>
            <a:off x="15736192" y="1002893"/>
            <a:ext cx="654636" cy="232569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HelveticaNeueLT Std Cn"/>
              </a:rPr>
              <a:t>$4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HelveticaNeueLT Std Cn"/>
            </a:endParaRPr>
          </a:p>
        </p:txBody>
      </p:sp>
      <p:sp>
        <p:nvSpPr>
          <p:cNvPr id="977" name="Textfeld 241"/>
          <p:cNvSpPr txBox="1"/>
          <p:nvPr/>
        </p:nvSpPr>
        <p:spPr bwMode="gray">
          <a:xfrm>
            <a:off x="15579919" y="1389906"/>
            <a:ext cx="967181" cy="510789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en-US" sz="800" dirty="0">
                <a:solidFill>
                  <a:schemeClr val="tx1"/>
                </a:solidFill>
                <a:latin typeface="HelveticaNeueLT Std Cn"/>
              </a:rPr>
              <a:t>T</a:t>
            </a:r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he </a:t>
            </a:r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cost of one </a:t>
            </a:r>
            <a:r>
              <a:rPr lang="en-US" sz="800" dirty="0" err="1" smtClean="0">
                <a:solidFill>
                  <a:schemeClr val="tx1"/>
                </a:solidFill>
                <a:latin typeface="HelveticaNeueLT Std Cn"/>
              </a:rPr>
              <a:t>PowerSack</a:t>
            </a:r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 which </a:t>
            </a:r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will help </a:t>
            </a:r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feed a hungry child over the weekend</a:t>
            </a:r>
            <a:endParaRPr lang="en-US" sz="800" dirty="0">
              <a:solidFill>
                <a:schemeClr val="tx1"/>
              </a:solidFill>
              <a:latin typeface="HelveticaNeueLT Std Cn"/>
            </a:endParaRPr>
          </a:p>
        </p:txBody>
      </p:sp>
      <p:sp>
        <p:nvSpPr>
          <p:cNvPr id="978" name="Rounded Rectangular Callout 977"/>
          <p:cNvSpPr/>
          <p:nvPr/>
        </p:nvSpPr>
        <p:spPr>
          <a:xfrm flipH="1">
            <a:off x="13165199" y="5382036"/>
            <a:ext cx="1788260" cy="1267114"/>
          </a:xfrm>
          <a:prstGeom prst="wedgeRoundRectCallout">
            <a:avLst>
              <a:gd name="adj1" fmla="val -6460"/>
              <a:gd name="adj2" fmla="val 66291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>
                    <a:lumMod val="75000"/>
                  </a:schemeClr>
                </a:solidFill>
                <a:latin typeface="HelveticaNeueLT Std Cn"/>
                <a:cs typeface="Angsana New" panose="02020603050405020304" pitchFamily="18" charset="-34"/>
              </a:rPr>
              <a:t>“It is really nice that you send the food bags home with us on Fridays.  Lots of times we don’t have much to eat on the weekends.”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HelveticaNeueLT Std Cn"/>
              <a:cs typeface="Angsana New" panose="02020603050405020304" pitchFamily="18" charset="-34"/>
            </a:endParaRPr>
          </a:p>
        </p:txBody>
      </p:sp>
      <p:sp>
        <p:nvSpPr>
          <p:cNvPr id="979" name="Freeform 5"/>
          <p:cNvSpPr>
            <a:spLocks noChangeAspect="1" noEditPoints="1"/>
          </p:cNvSpPr>
          <p:nvPr/>
        </p:nvSpPr>
        <p:spPr bwMode="gray">
          <a:xfrm>
            <a:off x="14455833" y="6741549"/>
            <a:ext cx="264751" cy="708563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HelveticaNeueLT Std Cn"/>
            </a:endParaRPr>
          </a:p>
        </p:txBody>
      </p:sp>
      <p:sp>
        <p:nvSpPr>
          <p:cNvPr id="980" name="Freeform 5"/>
          <p:cNvSpPr>
            <a:spLocks noChangeAspect="1" noEditPoints="1"/>
          </p:cNvSpPr>
          <p:nvPr/>
        </p:nvSpPr>
        <p:spPr bwMode="gray">
          <a:xfrm>
            <a:off x="14020426" y="6899031"/>
            <a:ext cx="189319" cy="506682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HelveticaNeueLT Std Cn"/>
            </a:endParaRPr>
          </a:p>
        </p:txBody>
      </p:sp>
      <p:sp>
        <p:nvSpPr>
          <p:cNvPr id="981" name="Rounded Rectangular Callout 980"/>
          <p:cNvSpPr/>
          <p:nvPr/>
        </p:nvSpPr>
        <p:spPr>
          <a:xfrm>
            <a:off x="14897421" y="5896675"/>
            <a:ext cx="1638387" cy="1555696"/>
          </a:xfrm>
          <a:prstGeom prst="wedgeRoundRectCallout">
            <a:avLst>
              <a:gd name="adj1" fmla="val -63723"/>
              <a:gd name="adj2" fmla="val 10751"/>
              <a:gd name="adj3" fmla="val 16667"/>
            </a:avLst>
          </a:prstGeom>
          <a:solidFill>
            <a:srgbClr val="429CA6"/>
          </a:solidFill>
          <a:ln>
            <a:solidFill>
              <a:srgbClr val="4A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2">
                    <a:lumMod val="75000"/>
                  </a:schemeClr>
                </a:solidFill>
                <a:latin typeface="HelveticaNeueLT Std Cn"/>
                <a:cs typeface="Angsana New" panose="02020603050405020304" pitchFamily="18" charset="-34"/>
              </a:rPr>
              <a:t>“I encourage any organizations inclined to support Food For Thought – to come to Columbian Elementary School – any Friday  - and watch it happen.” 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HelveticaNeueLT Std Cn"/>
              <a:cs typeface="Angsana New" panose="02020603050405020304" pitchFamily="18" charset="-34"/>
            </a:endParaRPr>
          </a:p>
        </p:txBody>
      </p:sp>
      <p:sp>
        <p:nvSpPr>
          <p:cNvPr id="982" name="Freeform 5"/>
          <p:cNvSpPr>
            <a:spLocks noChangeAspect="1" noEditPoints="1"/>
          </p:cNvSpPr>
          <p:nvPr/>
        </p:nvSpPr>
        <p:spPr bwMode="gray">
          <a:xfrm>
            <a:off x="13731274" y="6680178"/>
            <a:ext cx="264751" cy="708563"/>
          </a:xfrm>
          <a:custGeom>
            <a:avLst/>
            <a:gdLst>
              <a:gd name="T0" fmla="*/ 195 w 721"/>
              <a:gd name="T1" fmla="*/ 161 h 1779"/>
              <a:gd name="T2" fmla="*/ 360 w 721"/>
              <a:gd name="T3" fmla="*/ 0 h 1779"/>
              <a:gd name="T4" fmla="*/ 526 w 721"/>
              <a:gd name="T5" fmla="*/ 161 h 1779"/>
              <a:gd name="T6" fmla="*/ 360 w 721"/>
              <a:gd name="T7" fmla="*/ 369 h 1779"/>
              <a:gd name="T8" fmla="*/ 195 w 721"/>
              <a:gd name="T9" fmla="*/ 161 h 1779"/>
              <a:gd name="T10" fmla="*/ 696 w 721"/>
              <a:gd name="T11" fmla="*/ 593 h 1779"/>
              <a:gd name="T12" fmla="*/ 497 w 721"/>
              <a:gd name="T13" fmla="*/ 393 h 1779"/>
              <a:gd name="T14" fmla="*/ 360 w 721"/>
              <a:gd name="T15" fmla="*/ 449 h 1779"/>
              <a:gd name="T16" fmla="*/ 223 w 721"/>
              <a:gd name="T17" fmla="*/ 393 h 1779"/>
              <a:gd name="T18" fmla="*/ 24 w 721"/>
              <a:gd name="T19" fmla="*/ 593 h 1779"/>
              <a:gd name="T20" fmla="*/ 0 w 721"/>
              <a:gd name="T21" fmla="*/ 1031 h 1779"/>
              <a:gd name="T22" fmla="*/ 65 w 721"/>
              <a:gd name="T23" fmla="*/ 1096 h 1779"/>
              <a:gd name="T24" fmla="*/ 130 w 721"/>
              <a:gd name="T25" fmla="*/ 1031 h 1779"/>
              <a:gd name="T26" fmla="*/ 141 w 721"/>
              <a:gd name="T27" fmla="*/ 614 h 1779"/>
              <a:gd name="T28" fmla="*/ 158 w 721"/>
              <a:gd name="T29" fmla="*/ 598 h 1779"/>
              <a:gd name="T30" fmla="*/ 174 w 721"/>
              <a:gd name="T31" fmla="*/ 614 h 1779"/>
              <a:gd name="T32" fmla="*/ 174 w 721"/>
              <a:gd name="T33" fmla="*/ 1084 h 1779"/>
              <a:gd name="T34" fmla="*/ 174 w 721"/>
              <a:gd name="T35" fmla="*/ 1122 h 1779"/>
              <a:gd name="T36" fmla="*/ 177 w 721"/>
              <a:gd name="T37" fmla="*/ 1707 h 1779"/>
              <a:gd name="T38" fmla="*/ 249 w 721"/>
              <a:gd name="T39" fmla="*/ 1779 h 1779"/>
              <a:gd name="T40" fmla="*/ 321 w 721"/>
              <a:gd name="T41" fmla="*/ 1707 h 1779"/>
              <a:gd name="T42" fmla="*/ 344 w 721"/>
              <a:gd name="T43" fmla="*/ 1122 h 1779"/>
              <a:gd name="T44" fmla="*/ 360 w 721"/>
              <a:gd name="T45" fmla="*/ 1106 h 1779"/>
              <a:gd name="T46" fmla="*/ 376 w 721"/>
              <a:gd name="T47" fmla="*/ 1122 h 1779"/>
              <a:gd name="T48" fmla="*/ 399 w 721"/>
              <a:gd name="T49" fmla="*/ 1707 h 1779"/>
              <a:gd name="T50" fmla="*/ 471 w 721"/>
              <a:gd name="T51" fmla="*/ 1779 h 1779"/>
              <a:gd name="T52" fmla="*/ 544 w 721"/>
              <a:gd name="T53" fmla="*/ 1707 h 1779"/>
              <a:gd name="T54" fmla="*/ 546 w 721"/>
              <a:gd name="T55" fmla="*/ 1122 h 1779"/>
              <a:gd name="T56" fmla="*/ 546 w 721"/>
              <a:gd name="T57" fmla="*/ 1084 h 1779"/>
              <a:gd name="T58" fmla="*/ 547 w 721"/>
              <a:gd name="T59" fmla="*/ 614 h 1779"/>
              <a:gd name="T60" fmla="*/ 563 w 721"/>
              <a:gd name="T61" fmla="*/ 598 h 1779"/>
              <a:gd name="T62" fmla="*/ 579 w 721"/>
              <a:gd name="T63" fmla="*/ 614 h 1779"/>
              <a:gd name="T64" fmla="*/ 590 w 721"/>
              <a:gd name="T65" fmla="*/ 1031 h 1779"/>
              <a:gd name="T66" fmla="*/ 655 w 721"/>
              <a:gd name="T67" fmla="*/ 1096 h 1779"/>
              <a:gd name="T68" fmla="*/ 721 w 721"/>
              <a:gd name="T69" fmla="*/ 1031 h 1779"/>
              <a:gd name="T70" fmla="*/ 696 w 721"/>
              <a:gd name="T71" fmla="*/ 593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1" h="1779">
                <a:moveTo>
                  <a:pt x="195" y="161"/>
                </a:moveTo>
                <a:cubicBezTo>
                  <a:pt x="195" y="59"/>
                  <a:pt x="269" y="0"/>
                  <a:pt x="360" y="0"/>
                </a:cubicBezTo>
                <a:cubicBezTo>
                  <a:pt x="452" y="0"/>
                  <a:pt x="526" y="59"/>
                  <a:pt x="526" y="161"/>
                </a:cubicBezTo>
                <a:cubicBezTo>
                  <a:pt x="526" y="263"/>
                  <a:pt x="446" y="369"/>
                  <a:pt x="360" y="369"/>
                </a:cubicBezTo>
                <a:cubicBezTo>
                  <a:pt x="275" y="369"/>
                  <a:pt x="195" y="263"/>
                  <a:pt x="195" y="161"/>
                </a:cubicBezTo>
                <a:close/>
                <a:moveTo>
                  <a:pt x="696" y="593"/>
                </a:moveTo>
                <a:cubicBezTo>
                  <a:pt x="696" y="474"/>
                  <a:pt x="572" y="393"/>
                  <a:pt x="497" y="393"/>
                </a:cubicBezTo>
                <a:cubicBezTo>
                  <a:pt x="421" y="393"/>
                  <a:pt x="420" y="449"/>
                  <a:pt x="360" y="449"/>
                </a:cubicBezTo>
                <a:cubicBezTo>
                  <a:pt x="301" y="449"/>
                  <a:pt x="283" y="393"/>
                  <a:pt x="223" y="393"/>
                </a:cubicBezTo>
                <a:cubicBezTo>
                  <a:pt x="164" y="393"/>
                  <a:pt x="24" y="474"/>
                  <a:pt x="24" y="593"/>
                </a:cubicBezTo>
                <a:cubicBezTo>
                  <a:pt x="0" y="1031"/>
                  <a:pt x="0" y="1031"/>
                  <a:pt x="0" y="1031"/>
                </a:cubicBezTo>
                <a:cubicBezTo>
                  <a:pt x="0" y="1067"/>
                  <a:pt x="29" y="1096"/>
                  <a:pt x="65" y="1096"/>
                </a:cubicBezTo>
                <a:cubicBezTo>
                  <a:pt x="101" y="1096"/>
                  <a:pt x="130" y="1067"/>
                  <a:pt x="130" y="1031"/>
                </a:cubicBezTo>
                <a:cubicBezTo>
                  <a:pt x="141" y="614"/>
                  <a:pt x="141" y="614"/>
                  <a:pt x="141" y="614"/>
                </a:cubicBezTo>
                <a:cubicBezTo>
                  <a:pt x="141" y="605"/>
                  <a:pt x="149" y="598"/>
                  <a:pt x="158" y="598"/>
                </a:cubicBezTo>
                <a:cubicBezTo>
                  <a:pt x="166" y="598"/>
                  <a:pt x="174" y="605"/>
                  <a:pt x="174" y="614"/>
                </a:cubicBezTo>
                <a:cubicBezTo>
                  <a:pt x="174" y="1084"/>
                  <a:pt x="174" y="1084"/>
                  <a:pt x="174" y="1084"/>
                </a:cubicBezTo>
                <a:cubicBezTo>
                  <a:pt x="174" y="1122"/>
                  <a:pt x="174" y="1122"/>
                  <a:pt x="174" y="1122"/>
                </a:cubicBezTo>
                <a:cubicBezTo>
                  <a:pt x="177" y="1707"/>
                  <a:pt x="177" y="1707"/>
                  <a:pt x="177" y="1707"/>
                </a:cubicBezTo>
                <a:cubicBezTo>
                  <a:pt x="177" y="1747"/>
                  <a:pt x="209" y="1779"/>
                  <a:pt x="249" y="1779"/>
                </a:cubicBezTo>
                <a:cubicBezTo>
                  <a:pt x="289" y="1779"/>
                  <a:pt x="321" y="1747"/>
                  <a:pt x="321" y="1707"/>
                </a:cubicBezTo>
                <a:cubicBezTo>
                  <a:pt x="344" y="1122"/>
                  <a:pt x="344" y="1122"/>
                  <a:pt x="344" y="1122"/>
                </a:cubicBezTo>
                <a:cubicBezTo>
                  <a:pt x="344" y="1113"/>
                  <a:pt x="351" y="1106"/>
                  <a:pt x="360" y="1106"/>
                </a:cubicBezTo>
                <a:cubicBezTo>
                  <a:pt x="369" y="1106"/>
                  <a:pt x="376" y="1113"/>
                  <a:pt x="376" y="1122"/>
                </a:cubicBezTo>
                <a:cubicBezTo>
                  <a:pt x="399" y="1707"/>
                  <a:pt x="399" y="1707"/>
                  <a:pt x="399" y="1707"/>
                </a:cubicBezTo>
                <a:cubicBezTo>
                  <a:pt x="399" y="1747"/>
                  <a:pt x="432" y="1779"/>
                  <a:pt x="471" y="1779"/>
                </a:cubicBezTo>
                <a:cubicBezTo>
                  <a:pt x="511" y="1779"/>
                  <a:pt x="544" y="1747"/>
                  <a:pt x="544" y="1707"/>
                </a:cubicBezTo>
                <a:cubicBezTo>
                  <a:pt x="546" y="1122"/>
                  <a:pt x="546" y="1122"/>
                  <a:pt x="546" y="1122"/>
                </a:cubicBezTo>
                <a:cubicBezTo>
                  <a:pt x="546" y="1084"/>
                  <a:pt x="546" y="1084"/>
                  <a:pt x="546" y="1084"/>
                </a:cubicBezTo>
                <a:cubicBezTo>
                  <a:pt x="547" y="614"/>
                  <a:pt x="547" y="614"/>
                  <a:pt x="547" y="614"/>
                </a:cubicBezTo>
                <a:cubicBezTo>
                  <a:pt x="547" y="605"/>
                  <a:pt x="554" y="598"/>
                  <a:pt x="563" y="598"/>
                </a:cubicBezTo>
                <a:cubicBezTo>
                  <a:pt x="572" y="598"/>
                  <a:pt x="579" y="605"/>
                  <a:pt x="579" y="614"/>
                </a:cubicBezTo>
                <a:cubicBezTo>
                  <a:pt x="590" y="1031"/>
                  <a:pt x="590" y="1031"/>
                  <a:pt x="590" y="1031"/>
                </a:cubicBezTo>
                <a:cubicBezTo>
                  <a:pt x="590" y="1067"/>
                  <a:pt x="619" y="1096"/>
                  <a:pt x="655" y="1096"/>
                </a:cubicBezTo>
                <a:cubicBezTo>
                  <a:pt x="691" y="1096"/>
                  <a:pt x="721" y="1067"/>
                  <a:pt x="721" y="1031"/>
                </a:cubicBezTo>
                <a:lnTo>
                  <a:pt x="696" y="59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HelveticaNeueLT Std Cn"/>
            </a:endParaRPr>
          </a:p>
        </p:txBody>
      </p:sp>
      <p:sp>
        <p:nvSpPr>
          <p:cNvPr id="983" name="Rechteck 218"/>
          <p:cNvSpPr/>
          <p:nvPr/>
        </p:nvSpPr>
        <p:spPr bwMode="gray">
          <a:xfrm>
            <a:off x="11985846" y="4512205"/>
            <a:ext cx="1053461" cy="1090851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solidFill>
                  <a:srgbClr val="284BFC"/>
                </a:solidFill>
                <a:latin typeface="HelveticaNeueLT Std Cn"/>
              </a:rPr>
              <a:t>Of employees say they want to work for a company that is community minded</a:t>
            </a:r>
            <a:endParaRPr lang="en-US" sz="1100" dirty="0">
              <a:solidFill>
                <a:srgbClr val="284BFC"/>
              </a:solidFill>
              <a:latin typeface="HelveticaNeueLT Std Cn"/>
            </a:endParaRPr>
          </a:p>
        </p:txBody>
      </p:sp>
      <p:sp>
        <p:nvSpPr>
          <p:cNvPr id="984" name="Rad 215"/>
          <p:cNvSpPr/>
          <p:nvPr/>
        </p:nvSpPr>
        <p:spPr bwMode="gray">
          <a:xfrm flipH="1">
            <a:off x="11469645" y="4808079"/>
            <a:ext cx="564588" cy="591312"/>
          </a:xfrm>
          <a:prstGeom prst="donut">
            <a:avLst>
              <a:gd name="adj" fmla="val 1719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de-DE" sz="1400">
              <a:latin typeface="HelveticaNeueLT Std Cn"/>
            </a:endParaRPr>
          </a:p>
        </p:txBody>
      </p:sp>
      <p:sp>
        <p:nvSpPr>
          <p:cNvPr id="985" name="Halbbogen 217"/>
          <p:cNvSpPr/>
          <p:nvPr/>
        </p:nvSpPr>
        <p:spPr bwMode="gray">
          <a:xfrm flipH="1">
            <a:off x="11469645" y="4808079"/>
            <a:ext cx="565190" cy="594121"/>
          </a:xfrm>
          <a:prstGeom prst="blockArc">
            <a:avLst>
              <a:gd name="adj1" fmla="val 20300364"/>
              <a:gd name="adj2" fmla="val 16224598"/>
              <a:gd name="adj3" fmla="val 17222"/>
            </a:avLst>
          </a:prstGeom>
          <a:solidFill>
            <a:srgbClr val="0070C0"/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de-DE" sz="1400">
              <a:latin typeface="HelveticaNeueLT Std Cn"/>
            </a:endParaRPr>
          </a:p>
        </p:txBody>
      </p:sp>
      <p:sp>
        <p:nvSpPr>
          <p:cNvPr id="986" name="Rad 215"/>
          <p:cNvSpPr/>
          <p:nvPr/>
        </p:nvSpPr>
        <p:spPr bwMode="gray">
          <a:xfrm flipH="1">
            <a:off x="11469645" y="5896675"/>
            <a:ext cx="564588" cy="591312"/>
          </a:xfrm>
          <a:prstGeom prst="donut">
            <a:avLst>
              <a:gd name="adj" fmla="val 1719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de-DE" sz="1400">
              <a:latin typeface="HelveticaNeueLT Std Cn"/>
            </a:endParaRPr>
          </a:p>
        </p:txBody>
      </p:sp>
      <p:sp>
        <p:nvSpPr>
          <p:cNvPr id="987" name="Rechteck 213"/>
          <p:cNvSpPr/>
          <p:nvPr/>
        </p:nvSpPr>
        <p:spPr bwMode="gray">
          <a:xfrm>
            <a:off x="11556788" y="6015594"/>
            <a:ext cx="418171" cy="306460"/>
          </a:xfrm>
          <a:prstGeom prst="rect">
            <a:avLst/>
          </a:prstGeom>
        </p:spPr>
        <p:txBody>
          <a:bodyPr wrap="square" lIns="36000" tIns="0" rIns="0" bIns="0" anchor="ctr">
            <a:noAutofit/>
          </a:bodyPr>
          <a:lstStyle/>
          <a:p>
            <a:pPr lvl="0" algn="ctr"/>
            <a:r>
              <a:rPr lang="de-DE" sz="1400" b="1" dirty="0">
                <a:latin typeface="HelveticaNeueLT Std Cn"/>
              </a:rPr>
              <a:t>8</a:t>
            </a:r>
            <a:r>
              <a:rPr lang="de-DE" sz="1400" b="1" dirty="0" smtClean="0">
                <a:latin typeface="HelveticaNeueLT Std Cn"/>
              </a:rPr>
              <a:t>2%</a:t>
            </a:r>
            <a:endParaRPr lang="de-DE" sz="1400" b="1" dirty="0">
              <a:latin typeface="HelveticaNeueLT Std Cn"/>
            </a:endParaRPr>
          </a:p>
        </p:txBody>
      </p:sp>
      <p:sp>
        <p:nvSpPr>
          <p:cNvPr id="988" name="Halbbogen 217"/>
          <p:cNvSpPr/>
          <p:nvPr/>
        </p:nvSpPr>
        <p:spPr bwMode="gray">
          <a:xfrm flipH="1">
            <a:off x="11469645" y="5896675"/>
            <a:ext cx="565190" cy="594121"/>
          </a:xfrm>
          <a:prstGeom prst="blockArc">
            <a:avLst>
              <a:gd name="adj1" fmla="val 19376484"/>
              <a:gd name="adj2" fmla="val 16224598"/>
              <a:gd name="adj3" fmla="val 17222"/>
            </a:avLst>
          </a:prstGeom>
          <a:solidFill>
            <a:srgbClr val="0070C0"/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de-DE" sz="1400">
              <a:latin typeface="HelveticaNeueLT Std Cn"/>
            </a:endParaRPr>
          </a:p>
        </p:txBody>
      </p:sp>
      <p:sp>
        <p:nvSpPr>
          <p:cNvPr id="989" name="Rechteck 218"/>
          <p:cNvSpPr/>
          <p:nvPr/>
        </p:nvSpPr>
        <p:spPr bwMode="gray">
          <a:xfrm>
            <a:off x="12013004" y="5716525"/>
            <a:ext cx="1038637" cy="1689188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solidFill>
                  <a:srgbClr val="284BFC"/>
                </a:solidFill>
                <a:latin typeface="HelveticaNeueLT Std Cn"/>
              </a:rPr>
              <a:t>Of customers are more inclined to deal with  companies that strive to positively affect/contribute to society</a:t>
            </a:r>
            <a:endParaRPr lang="en-US" sz="1100" dirty="0">
              <a:solidFill>
                <a:srgbClr val="284BFC"/>
              </a:solidFill>
              <a:latin typeface="HelveticaNeueLT Std Cn"/>
            </a:endParaRPr>
          </a:p>
        </p:txBody>
      </p:sp>
      <p:sp>
        <p:nvSpPr>
          <p:cNvPr id="990" name="Rechteck 218"/>
          <p:cNvSpPr/>
          <p:nvPr/>
        </p:nvSpPr>
        <p:spPr bwMode="gray">
          <a:xfrm>
            <a:off x="11412109" y="3132756"/>
            <a:ext cx="1643321" cy="350576"/>
          </a:xfrm>
          <a:prstGeom prst="rect">
            <a:avLst/>
          </a:prstGeom>
        </p:spPr>
        <p:txBody>
          <a:bodyPr wrap="square" lIns="90000" tIns="36000" rIns="36000" bIns="0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HelveticaNeueLT Std Cn"/>
              </a:rPr>
              <a:t>Social Impact</a:t>
            </a:r>
            <a:endParaRPr lang="en-US" sz="1800" dirty="0">
              <a:solidFill>
                <a:schemeClr val="tx2">
                  <a:lumMod val="75000"/>
                </a:schemeClr>
              </a:solidFill>
              <a:latin typeface="HelveticaNeueLT Std Cn"/>
            </a:endParaRPr>
          </a:p>
        </p:txBody>
      </p:sp>
      <p:sp>
        <p:nvSpPr>
          <p:cNvPr id="991" name="Rechteck 17"/>
          <p:cNvSpPr/>
          <p:nvPr/>
        </p:nvSpPr>
        <p:spPr bwMode="gray">
          <a:xfrm>
            <a:off x="13099396" y="1464279"/>
            <a:ext cx="2426781" cy="349145"/>
          </a:xfrm>
          <a:prstGeom prst="rect">
            <a:avLst/>
          </a:prstGeom>
        </p:spPr>
        <p:txBody>
          <a:bodyPr wrap="square" lIns="36000" tIns="0" rIns="0" bIns="0" anchor="t">
            <a:noAutofit/>
          </a:bodyPr>
          <a:lstStyle/>
          <a:p>
            <a:pPr lvl="0" algn="ctr"/>
            <a:r>
              <a:rPr lang="en-US" sz="1800" dirty="0" smtClean="0">
                <a:latin typeface="HelveticaNeueLT Std Cn"/>
              </a:rPr>
              <a:t>Walk the Halls with Us</a:t>
            </a:r>
            <a:endParaRPr lang="en-US" sz="1800" dirty="0">
              <a:latin typeface="HelveticaNeueLT Std Cn"/>
            </a:endParaRPr>
          </a:p>
        </p:txBody>
      </p:sp>
      <p:sp>
        <p:nvSpPr>
          <p:cNvPr id="992" name="Freeform 31"/>
          <p:cNvSpPr>
            <a:spLocks noChangeAspect="1" noEditPoints="1"/>
          </p:cNvSpPr>
          <p:nvPr/>
        </p:nvSpPr>
        <p:spPr bwMode="auto">
          <a:xfrm>
            <a:off x="15682464" y="432269"/>
            <a:ext cx="825217" cy="482803"/>
          </a:xfrm>
          <a:custGeom>
            <a:avLst/>
            <a:gdLst>
              <a:gd name="T0" fmla="*/ 5743 w 5783"/>
              <a:gd name="T1" fmla="*/ 3160 h 3385"/>
              <a:gd name="T2" fmla="*/ 5671 w 5783"/>
              <a:gd name="T3" fmla="*/ 3369 h 3385"/>
              <a:gd name="T4" fmla="*/ 3949 w 5783"/>
              <a:gd name="T5" fmla="*/ 3327 h 3385"/>
              <a:gd name="T6" fmla="*/ 3974 w 5783"/>
              <a:gd name="T7" fmla="*/ 3106 h 3385"/>
              <a:gd name="T8" fmla="*/ 5631 w 5783"/>
              <a:gd name="T9" fmla="*/ 2637 h 3385"/>
              <a:gd name="T10" fmla="*/ 5702 w 5783"/>
              <a:gd name="T11" fmla="*/ 2848 h 3385"/>
              <a:gd name="T12" fmla="*/ 3995 w 5783"/>
              <a:gd name="T13" fmla="*/ 2930 h 3385"/>
              <a:gd name="T14" fmla="*/ 3879 w 5783"/>
              <a:gd name="T15" fmla="*/ 2742 h 3385"/>
              <a:gd name="T16" fmla="*/ 4097 w 5783"/>
              <a:gd name="T17" fmla="*/ 2172 h 3385"/>
              <a:gd name="T18" fmla="*/ 5780 w 5783"/>
              <a:gd name="T19" fmla="*/ 2293 h 3385"/>
              <a:gd name="T20" fmla="*/ 5666 w 5783"/>
              <a:gd name="T21" fmla="*/ 2483 h 3385"/>
              <a:gd name="T22" fmla="*/ 3958 w 5783"/>
              <a:gd name="T23" fmla="*/ 2398 h 3385"/>
              <a:gd name="T24" fmla="*/ 4028 w 5783"/>
              <a:gd name="T25" fmla="*/ 2188 h 3385"/>
              <a:gd name="T26" fmla="*/ 4330 w 5783"/>
              <a:gd name="T27" fmla="*/ 1434 h 3385"/>
              <a:gd name="T28" fmla="*/ 4416 w 5783"/>
              <a:gd name="T29" fmla="*/ 1766 h 3385"/>
              <a:gd name="T30" fmla="*/ 4140 w 5783"/>
              <a:gd name="T31" fmla="*/ 1961 h 3385"/>
              <a:gd name="T32" fmla="*/ 3867 w 5783"/>
              <a:gd name="T33" fmla="*/ 1766 h 3385"/>
              <a:gd name="T34" fmla="*/ 3953 w 5783"/>
              <a:gd name="T35" fmla="*/ 1434 h 3385"/>
              <a:gd name="T36" fmla="*/ 1099 w 5783"/>
              <a:gd name="T37" fmla="*/ 1384 h 3385"/>
              <a:gd name="T38" fmla="*/ 1290 w 5783"/>
              <a:gd name="T39" fmla="*/ 1663 h 3385"/>
              <a:gd name="T40" fmla="*/ 1099 w 5783"/>
              <a:gd name="T41" fmla="*/ 1942 h 3385"/>
              <a:gd name="T42" fmla="*/ 772 w 5783"/>
              <a:gd name="T43" fmla="*/ 1854 h 3385"/>
              <a:gd name="T44" fmla="*/ 744 w 5783"/>
              <a:gd name="T45" fmla="*/ 1512 h 3385"/>
              <a:gd name="T46" fmla="*/ 2464 w 5783"/>
              <a:gd name="T47" fmla="*/ 1001 h 3385"/>
              <a:gd name="T48" fmla="*/ 2185 w 5783"/>
              <a:gd name="T49" fmla="*/ 1319 h 3385"/>
              <a:gd name="T50" fmla="*/ 2210 w 5783"/>
              <a:gd name="T51" fmla="*/ 1617 h 3385"/>
              <a:gd name="T52" fmla="*/ 2531 w 5783"/>
              <a:gd name="T53" fmla="*/ 1775 h 3385"/>
              <a:gd name="T54" fmla="*/ 2661 w 5783"/>
              <a:gd name="T55" fmla="*/ 1898 h 3385"/>
              <a:gd name="T56" fmla="*/ 2438 w 5783"/>
              <a:gd name="T57" fmla="*/ 1949 h 3385"/>
              <a:gd name="T58" fmla="*/ 2243 w 5783"/>
              <a:gd name="T59" fmla="*/ 2142 h 3385"/>
              <a:gd name="T60" fmla="*/ 2726 w 5783"/>
              <a:gd name="T61" fmla="*/ 2145 h 3385"/>
              <a:gd name="T62" fmla="*/ 2986 w 5783"/>
              <a:gd name="T63" fmla="*/ 1900 h 3385"/>
              <a:gd name="T64" fmla="*/ 2863 w 5783"/>
              <a:gd name="T65" fmla="*/ 1619 h 3385"/>
              <a:gd name="T66" fmla="*/ 2508 w 5783"/>
              <a:gd name="T67" fmla="*/ 1471 h 3385"/>
              <a:gd name="T68" fmla="*/ 2512 w 5783"/>
              <a:gd name="T69" fmla="*/ 1369 h 3385"/>
              <a:gd name="T70" fmla="*/ 2817 w 5783"/>
              <a:gd name="T71" fmla="*/ 1385 h 3385"/>
              <a:gd name="T72" fmla="*/ 2775 w 5783"/>
              <a:gd name="T73" fmla="*/ 1148 h 3385"/>
              <a:gd name="T74" fmla="*/ 2764 w 5783"/>
              <a:gd name="T75" fmla="*/ 578 h 3385"/>
              <a:gd name="T76" fmla="*/ 3314 w 5783"/>
              <a:gd name="T77" fmla="*/ 959 h 3385"/>
              <a:gd name="T78" fmla="*/ 3533 w 5783"/>
              <a:gd name="T79" fmla="*/ 1663 h 3385"/>
              <a:gd name="T80" fmla="*/ 3314 w 5783"/>
              <a:gd name="T81" fmla="*/ 2367 h 3385"/>
              <a:gd name="T82" fmla="*/ 2764 w 5783"/>
              <a:gd name="T83" fmla="*/ 2748 h 3385"/>
              <a:gd name="T84" fmla="*/ 2110 w 5783"/>
              <a:gd name="T85" fmla="*/ 2635 h 3385"/>
              <a:gd name="T86" fmla="*/ 1680 w 5783"/>
              <a:gd name="T87" fmla="*/ 2093 h 3385"/>
              <a:gd name="T88" fmla="*/ 1648 w 5783"/>
              <a:gd name="T89" fmla="*/ 1334 h 3385"/>
              <a:gd name="T90" fmla="*/ 2029 w 5783"/>
              <a:gd name="T91" fmla="*/ 744 h 3385"/>
              <a:gd name="T92" fmla="*/ 176 w 5783"/>
              <a:gd name="T93" fmla="*/ 0 h 3385"/>
              <a:gd name="T94" fmla="*/ 5134 w 5783"/>
              <a:gd name="T95" fmla="*/ 139 h 3385"/>
              <a:gd name="T96" fmla="*/ 4613 w 5783"/>
              <a:gd name="T97" fmla="*/ 748 h 3385"/>
              <a:gd name="T98" fmla="*/ 4326 w 5783"/>
              <a:gd name="T99" fmla="*/ 321 h 3385"/>
              <a:gd name="T100" fmla="*/ 583 w 5783"/>
              <a:gd name="T101" fmla="*/ 702 h 3385"/>
              <a:gd name="T102" fmla="*/ 456 w 5783"/>
              <a:gd name="T103" fmla="*/ 2590 h 3385"/>
              <a:gd name="T104" fmla="*/ 785 w 5783"/>
              <a:gd name="T105" fmla="*/ 2965 h 3385"/>
              <a:gd name="T106" fmla="*/ 3726 w 5783"/>
              <a:gd name="T107" fmla="*/ 3274 h 3385"/>
              <a:gd name="T108" fmla="*/ 39 w 5783"/>
              <a:gd name="T109" fmla="*/ 3294 h 3385"/>
              <a:gd name="T110" fmla="*/ 39 w 5783"/>
              <a:gd name="T111" fmla="*/ 67 h 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783" h="3385">
                <a:moveTo>
                  <a:pt x="4070" y="3072"/>
                </a:moveTo>
                <a:lnTo>
                  <a:pt x="5604" y="3072"/>
                </a:lnTo>
                <a:lnTo>
                  <a:pt x="5639" y="3076"/>
                </a:lnTo>
                <a:lnTo>
                  <a:pt x="5671" y="3088"/>
                </a:lnTo>
                <a:lnTo>
                  <a:pt x="5701" y="3106"/>
                </a:lnTo>
                <a:lnTo>
                  <a:pt x="5724" y="3130"/>
                </a:lnTo>
                <a:lnTo>
                  <a:pt x="5743" y="3160"/>
                </a:lnTo>
                <a:lnTo>
                  <a:pt x="5753" y="3194"/>
                </a:lnTo>
                <a:lnTo>
                  <a:pt x="5759" y="3229"/>
                </a:lnTo>
                <a:lnTo>
                  <a:pt x="5753" y="3266"/>
                </a:lnTo>
                <a:lnTo>
                  <a:pt x="5743" y="3297"/>
                </a:lnTo>
                <a:lnTo>
                  <a:pt x="5724" y="3327"/>
                </a:lnTo>
                <a:lnTo>
                  <a:pt x="5701" y="3352"/>
                </a:lnTo>
                <a:lnTo>
                  <a:pt x="5671" y="3369"/>
                </a:lnTo>
                <a:lnTo>
                  <a:pt x="5639" y="3381"/>
                </a:lnTo>
                <a:lnTo>
                  <a:pt x="5604" y="3385"/>
                </a:lnTo>
                <a:lnTo>
                  <a:pt x="4070" y="3385"/>
                </a:lnTo>
                <a:lnTo>
                  <a:pt x="4035" y="3381"/>
                </a:lnTo>
                <a:lnTo>
                  <a:pt x="4002" y="3369"/>
                </a:lnTo>
                <a:lnTo>
                  <a:pt x="3974" y="3352"/>
                </a:lnTo>
                <a:lnTo>
                  <a:pt x="3949" y="3327"/>
                </a:lnTo>
                <a:lnTo>
                  <a:pt x="3932" y="3297"/>
                </a:lnTo>
                <a:lnTo>
                  <a:pt x="3919" y="3266"/>
                </a:lnTo>
                <a:lnTo>
                  <a:pt x="3916" y="3229"/>
                </a:lnTo>
                <a:lnTo>
                  <a:pt x="3919" y="3194"/>
                </a:lnTo>
                <a:lnTo>
                  <a:pt x="3932" y="3160"/>
                </a:lnTo>
                <a:lnTo>
                  <a:pt x="3949" y="3130"/>
                </a:lnTo>
                <a:lnTo>
                  <a:pt x="3974" y="3106"/>
                </a:lnTo>
                <a:lnTo>
                  <a:pt x="4002" y="3088"/>
                </a:lnTo>
                <a:lnTo>
                  <a:pt x="4035" y="3076"/>
                </a:lnTo>
                <a:lnTo>
                  <a:pt x="4070" y="3072"/>
                </a:lnTo>
                <a:close/>
                <a:moveTo>
                  <a:pt x="4030" y="2621"/>
                </a:moveTo>
                <a:lnTo>
                  <a:pt x="5562" y="2621"/>
                </a:lnTo>
                <a:lnTo>
                  <a:pt x="5599" y="2625"/>
                </a:lnTo>
                <a:lnTo>
                  <a:pt x="5631" y="2637"/>
                </a:lnTo>
                <a:lnTo>
                  <a:pt x="5660" y="2656"/>
                </a:lnTo>
                <a:lnTo>
                  <a:pt x="5683" y="2679"/>
                </a:lnTo>
                <a:lnTo>
                  <a:pt x="5702" y="2709"/>
                </a:lnTo>
                <a:lnTo>
                  <a:pt x="5713" y="2742"/>
                </a:lnTo>
                <a:lnTo>
                  <a:pt x="5718" y="2778"/>
                </a:lnTo>
                <a:lnTo>
                  <a:pt x="5713" y="2814"/>
                </a:lnTo>
                <a:lnTo>
                  <a:pt x="5702" y="2848"/>
                </a:lnTo>
                <a:lnTo>
                  <a:pt x="5683" y="2876"/>
                </a:lnTo>
                <a:lnTo>
                  <a:pt x="5660" y="2900"/>
                </a:lnTo>
                <a:lnTo>
                  <a:pt x="5631" y="2920"/>
                </a:lnTo>
                <a:lnTo>
                  <a:pt x="5599" y="2930"/>
                </a:lnTo>
                <a:lnTo>
                  <a:pt x="5562" y="2936"/>
                </a:lnTo>
                <a:lnTo>
                  <a:pt x="4030" y="2936"/>
                </a:lnTo>
                <a:lnTo>
                  <a:pt x="3995" y="2930"/>
                </a:lnTo>
                <a:lnTo>
                  <a:pt x="3961" y="2920"/>
                </a:lnTo>
                <a:lnTo>
                  <a:pt x="3933" y="2900"/>
                </a:lnTo>
                <a:lnTo>
                  <a:pt x="3909" y="2876"/>
                </a:lnTo>
                <a:lnTo>
                  <a:pt x="3891" y="2848"/>
                </a:lnTo>
                <a:lnTo>
                  <a:pt x="3879" y="2814"/>
                </a:lnTo>
                <a:lnTo>
                  <a:pt x="3875" y="2778"/>
                </a:lnTo>
                <a:lnTo>
                  <a:pt x="3879" y="2742"/>
                </a:lnTo>
                <a:lnTo>
                  <a:pt x="3891" y="2709"/>
                </a:lnTo>
                <a:lnTo>
                  <a:pt x="3909" y="2679"/>
                </a:lnTo>
                <a:lnTo>
                  <a:pt x="3933" y="2656"/>
                </a:lnTo>
                <a:lnTo>
                  <a:pt x="3961" y="2637"/>
                </a:lnTo>
                <a:lnTo>
                  <a:pt x="3995" y="2625"/>
                </a:lnTo>
                <a:lnTo>
                  <a:pt x="4030" y="2621"/>
                </a:lnTo>
                <a:close/>
                <a:moveTo>
                  <a:pt x="4097" y="2172"/>
                </a:moveTo>
                <a:lnTo>
                  <a:pt x="5629" y="2172"/>
                </a:lnTo>
                <a:lnTo>
                  <a:pt x="5666" y="2177"/>
                </a:lnTo>
                <a:lnTo>
                  <a:pt x="5697" y="2188"/>
                </a:lnTo>
                <a:lnTo>
                  <a:pt x="5725" y="2207"/>
                </a:lnTo>
                <a:lnTo>
                  <a:pt x="5750" y="2232"/>
                </a:lnTo>
                <a:lnTo>
                  <a:pt x="5767" y="2260"/>
                </a:lnTo>
                <a:lnTo>
                  <a:pt x="5780" y="2293"/>
                </a:lnTo>
                <a:lnTo>
                  <a:pt x="5783" y="2328"/>
                </a:lnTo>
                <a:lnTo>
                  <a:pt x="5780" y="2365"/>
                </a:lnTo>
                <a:lnTo>
                  <a:pt x="5767" y="2398"/>
                </a:lnTo>
                <a:lnTo>
                  <a:pt x="5750" y="2428"/>
                </a:lnTo>
                <a:lnTo>
                  <a:pt x="5725" y="2451"/>
                </a:lnTo>
                <a:lnTo>
                  <a:pt x="5697" y="2470"/>
                </a:lnTo>
                <a:lnTo>
                  <a:pt x="5666" y="2483"/>
                </a:lnTo>
                <a:lnTo>
                  <a:pt x="5629" y="2486"/>
                </a:lnTo>
                <a:lnTo>
                  <a:pt x="4097" y="2486"/>
                </a:lnTo>
                <a:lnTo>
                  <a:pt x="4061" y="2483"/>
                </a:lnTo>
                <a:lnTo>
                  <a:pt x="4028" y="2470"/>
                </a:lnTo>
                <a:lnTo>
                  <a:pt x="4000" y="2451"/>
                </a:lnTo>
                <a:lnTo>
                  <a:pt x="3975" y="2428"/>
                </a:lnTo>
                <a:lnTo>
                  <a:pt x="3958" y="2398"/>
                </a:lnTo>
                <a:lnTo>
                  <a:pt x="3946" y="2365"/>
                </a:lnTo>
                <a:lnTo>
                  <a:pt x="3942" y="2328"/>
                </a:lnTo>
                <a:lnTo>
                  <a:pt x="3946" y="2293"/>
                </a:lnTo>
                <a:lnTo>
                  <a:pt x="3958" y="2260"/>
                </a:lnTo>
                <a:lnTo>
                  <a:pt x="3975" y="2232"/>
                </a:lnTo>
                <a:lnTo>
                  <a:pt x="4000" y="2207"/>
                </a:lnTo>
                <a:lnTo>
                  <a:pt x="4028" y="2188"/>
                </a:lnTo>
                <a:lnTo>
                  <a:pt x="4061" y="2177"/>
                </a:lnTo>
                <a:lnTo>
                  <a:pt x="4097" y="2172"/>
                </a:lnTo>
                <a:close/>
                <a:moveTo>
                  <a:pt x="4140" y="1364"/>
                </a:moveTo>
                <a:lnTo>
                  <a:pt x="4193" y="1369"/>
                </a:lnTo>
                <a:lnTo>
                  <a:pt x="4244" y="1384"/>
                </a:lnTo>
                <a:lnTo>
                  <a:pt x="4290" y="1406"/>
                </a:lnTo>
                <a:lnTo>
                  <a:pt x="4330" y="1434"/>
                </a:lnTo>
                <a:lnTo>
                  <a:pt x="4365" y="1471"/>
                </a:lnTo>
                <a:lnTo>
                  <a:pt x="4395" y="1512"/>
                </a:lnTo>
                <a:lnTo>
                  <a:pt x="4416" y="1559"/>
                </a:lnTo>
                <a:lnTo>
                  <a:pt x="4430" y="1610"/>
                </a:lnTo>
                <a:lnTo>
                  <a:pt x="4435" y="1663"/>
                </a:lnTo>
                <a:lnTo>
                  <a:pt x="4430" y="1717"/>
                </a:lnTo>
                <a:lnTo>
                  <a:pt x="4416" y="1766"/>
                </a:lnTo>
                <a:lnTo>
                  <a:pt x="4395" y="1814"/>
                </a:lnTo>
                <a:lnTo>
                  <a:pt x="4365" y="1854"/>
                </a:lnTo>
                <a:lnTo>
                  <a:pt x="4330" y="1891"/>
                </a:lnTo>
                <a:lnTo>
                  <a:pt x="4290" y="1921"/>
                </a:lnTo>
                <a:lnTo>
                  <a:pt x="4244" y="1942"/>
                </a:lnTo>
                <a:lnTo>
                  <a:pt x="4193" y="1956"/>
                </a:lnTo>
                <a:lnTo>
                  <a:pt x="4140" y="1961"/>
                </a:lnTo>
                <a:lnTo>
                  <a:pt x="4088" y="1956"/>
                </a:lnTo>
                <a:lnTo>
                  <a:pt x="4039" y="1942"/>
                </a:lnTo>
                <a:lnTo>
                  <a:pt x="3993" y="1921"/>
                </a:lnTo>
                <a:lnTo>
                  <a:pt x="3953" y="1891"/>
                </a:lnTo>
                <a:lnTo>
                  <a:pt x="3917" y="1854"/>
                </a:lnTo>
                <a:lnTo>
                  <a:pt x="3888" y="1814"/>
                </a:lnTo>
                <a:lnTo>
                  <a:pt x="3867" y="1766"/>
                </a:lnTo>
                <a:lnTo>
                  <a:pt x="3853" y="1717"/>
                </a:lnTo>
                <a:lnTo>
                  <a:pt x="3847" y="1663"/>
                </a:lnTo>
                <a:lnTo>
                  <a:pt x="3853" y="1610"/>
                </a:lnTo>
                <a:lnTo>
                  <a:pt x="3867" y="1559"/>
                </a:lnTo>
                <a:lnTo>
                  <a:pt x="3888" y="1512"/>
                </a:lnTo>
                <a:lnTo>
                  <a:pt x="3917" y="1471"/>
                </a:lnTo>
                <a:lnTo>
                  <a:pt x="3953" y="1434"/>
                </a:lnTo>
                <a:lnTo>
                  <a:pt x="3993" y="1406"/>
                </a:lnTo>
                <a:lnTo>
                  <a:pt x="4039" y="1384"/>
                </a:lnTo>
                <a:lnTo>
                  <a:pt x="4088" y="1369"/>
                </a:lnTo>
                <a:lnTo>
                  <a:pt x="4140" y="1364"/>
                </a:lnTo>
                <a:close/>
                <a:moveTo>
                  <a:pt x="997" y="1364"/>
                </a:moveTo>
                <a:lnTo>
                  <a:pt x="1050" y="1369"/>
                </a:lnTo>
                <a:lnTo>
                  <a:pt x="1099" y="1384"/>
                </a:lnTo>
                <a:lnTo>
                  <a:pt x="1144" y="1406"/>
                </a:lnTo>
                <a:lnTo>
                  <a:pt x="1185" y="1434"/>
                </a:lnTo>
                <a:lnTo>
                  <a:pt x="1222" y="1471"/>
                </a:lnTo>
                <a:lnTo>
                  <a:pt x="1250" y="1512"/>
                </a:lnTo>
                <a:lnTo>
                  <a:pt x="1272" y="1559"/>
                </a:lnTo>
                <a:lnTo>
                  <a:pt x="1285" y="1610"/>
                </a:lnTo>
                <a:lnTo>
                  <a:pt x="1290" y="1663"/>
                </a:lnTo>
                <a:lnTo>
                  <a:pt x="1285" y="1717"/>
                </a:lnTo>
                <a:lnTo>
                  <a:pt x="1272" y="1766"/>
                </a:lnTo>
                <a:lnTo>
                  <a:pt x="1250" y="1814"/>
                </a:lnTo>
                <a:lnTo>
                  <a:pt x="1222" y="1854"/>
                </a:lnTo>
                <a:lnTo>
                  <a:pt x="1186" y="1891"/>
                </a:lnTo>
                <a:lnTo>
                  <a:pt x="1144" y="1921"/>
                </a:lnTo>
                <a:lnTo>
                  <a:pt x="1099" y="1942"/>
                </a:lnTo>
                <a:lnTo>
                  <a:pt x="1050" y="1956"/>
                </a:lnTo>
                <a:lnTo>
                  <a:pt x="997" y="1961"/>
                </a:lnTo>
                <a:lnTo>
                  <a:pt x="944" y="1956"/>
                </a:lnTo>
                <a:lnTo>
                  <a:pt x="895" y="1942"/>
                </a:lnTo>
                <a:lnTo>
                  <a:pt x="849" y="1921"/>
                </a:lnTo>
                <a:lnTo>
                  <a:pt x="807" y="1891"/>
                </a:lnTo>
                <a:lnTo>
                  <a:pt x="772" y="1854"/>
                </a:lnTo>
                <a:lnTo>
                  <a:pt x="744" y="1814"/>
                </a:lnTo>
                <a:lnTo>
                  <a:pt x="721" y="1766"/>
                </a:lnTo>
                <a:lnTo>
                  <a:pt x="709" y="1717"/>
                </a:lnTo>
                <a:lnTo>
                  <a:pt x="704" y="1663"/>
                </a:lnTo>
                <a:lnTo>
                  <a:pt x="709" y="1610"/>
                </a:lnTo>
                <a:lnTo>
                  <a:pt x="721" y="1559"/>
                </a:lnTo>
                <a:lnTo>
                  <a:pt x="744" y="1512"/>
                </a:lnTo>
                <a:lnTo>
                  <a:pt x="772" y="1471"/>
                </a:lnTo>
                <a:lnTo>
                  <a:pt x="807" y="1434"/>
                </a:lnTo>
                <a:lnTo>
                  <a:pt x="849" y="1406"/>
                </a:lnTo>
                <a:lnTo>
                  <a:pt x="895" y="1384"/>
                </a:lnTo>
                <a:lnTo>
                  <a:pt x="944" y="1369"/>
                </a:lnTo>
                <a:lnTo>
                  <a:pt x="997" y="1364"/>
                </a:lnTo>
                <a:close/>
                <a:moveTo>
                  <a:pt x="2464" y="1001"/>
                </a:moveTo>
                <a:lnTo>
                  <a:pt x="2464" y="1154"/>
                </a:lnTo>
                <a:lnTo>
                  <a:pt x="2399" y="1168"/>
                </a:lnTo>
                <a:lnTo>
                  <a:pt x="2341" y="1189"/>
                </a:lnTo>
                <a:lnTo>
                  <a:pt x="2292" y="1215"/>
                </a:lnTo>
                <a:lnTo>
                  <a:pt x="2248" y="1245"/>
                </a:lnTo>
                <a:lnTo>
                  <a:pt x="2213" y="1280"/>
                </a:lnTo>
                <a:lnTo>
                  <a:pt x="2185" y="1319"/>
                </a:lnTo>
                <a:lnTo>
                  <a:pt x="2164" y="1361"/>
                </a:lnTo>
                <a:lnTo>
                  <a:pt x="2152" y="1406"/>
                </a:lnTo>
                <a:lnTo>
                  <a:pt x="2148" y="1455"/>
                </a:lnTo>
                <a:lnTo>
                  <a:pt x="2152" y="1501"/>
                </a:lnTo>
                <a:lnTo>
                  <a:pt x="2164" y="1545"/>
                </a:lnTo>
                <a:lnTo>
                  <a:pt x="2183" y="1582"/>
                </a:lnTo>
                <a:lnTo>
                  <a:pt x="2210" y="1617"/>
                </a:lnTo>
                <a:lnTo>
                  <a:pt x="2241" y="1647"/>
                </a:lnTo>
                <a:lnTo>
                  <a:pt x="2280" y="1675"/>
                </a:lnTo>
                <a:lnTo>
                  <a:pt x="2322" y="1700"/>
                </a:lnTo>
                <a:lnTo>
                  <a:pt x="2371" y="1721"/>
                </a:lnTo>
                <a:lnTo>
                  <a:pt x="2424" y="1742"/>
                </a:lnTo>
                <a:lnTo>
                  <a:pt x="2480" y="1759"/>
                </a:lnTo>
                <a:lnTo>
                  <a:pt x="2531" y="1775"/>
                </a:lnTo>
                <a:lnTo>
                  <a:pt x="2573" y="1791"/>
                </a:lnTo>
                <a:lnTo>
                  <a:pt x="2608" y="1805"/>
                </a:lnTo>
                <a:lnTo>
                  <a:pt x="2633" y="1821"/>
                </a:lnTo>
                <a:lnTo>
                  <a:pt x="2650" y="1838"/>
                </a:lnTo>
                <a:lnTo>
                  <a:pt x="2661" y="1858"/>
                </a:lnTo>
                <a:lnTo>
                  <a:pt x="2664" y="1877"/>
                </a:lnTo>
                <a:lnTo>
                  <a:pt x="2661" y="1898"/>
                </a:lnTo>
                <a:lnTo>
                  <a:pt x="2650" y="1915"/>
                </a:lnTo>
                <a:lnTo>
                  <a:pt x="2633" y="1930"/>
                </a:lnTo>
                <a:lnTo>
                  <a:pt x="2608" y="1940"/>
                </a:lnTo>
                <a:lnTo>
                  <a:pt x="2580" y="1947"/>
                </a:lnTo>
                <a:lnTo>
                  <a:pt x="2547" y="1951"/>
                </a:lnTo>
                <a:lnTo>
                  <a:pt x="2510" y="1952"/>
                </a:lnTo>
                <a:lnTo>
                  <a:pt x="2438" y="1949"/>
                </a:lnTo>
                <a:lnTo>
                  <a:pt x="2369" y="1938"/>
                </a:lnTo>
                <a:lnTo>
                  <a:pt x="2306" y="1921"/>
                </a:lnTo>
                <a:lnTo>
                  <a:pt x="2248" y="1901"/>
                </a:lnTo>
                <a:lnTo>
                  <a:pt x="2197" y="1880"/>
                </a:lnTo>
                <a:lnTo>
                  <a:pt x="2140" y="2105"/>
                </a:lnTo>
                <a:lnTo>
                  <a:pt x="2187" y="2124"/>
                </a:lnTo>
                <a:lnTo>
                  <a:pt x="2243" y="2142"/>
                </a:lnTo>
                <a:lnTo>
                  <a:pt x="2310" y="2158"/>
                </a:lnTo>
                <a:lnTo>
                  <a:pt x="2380" y="2168"/>
                </a:lnTo>
                <a:lnTo>
                  <a:pt x="2454" y="2175"/>
                </a:lnTo>
                <a:lnTo>
                  <a:pt x="2454" y="2326"/>
                </a:lnTo>
                <a:lnTo>
                  <a:pt x="2657" y="2326"/>
                </a:lnTo>
                <a:lnTo>
                  <a:pt x="2657" y="2161"/>
                </a:lnTo>
                <a:lnTo>
                  <a:pt x="2726" y="2145"/>
                </a:lnTo>
                <a:lnTo>
                  <a:pt x="2785" y="2124"/>
                </a:lnTo>
                <a:lnTo>
                  <a:pt x="2838" y="2098"/>
                </a:lnTo>
                <a:lnTo>
                  <a:pt x="2884" y="2066"/>
                </a:lnTo>
                <a:lnTo>
                  <a:pt x="2921" y="2030"/>
                </a:lnTo>
                <a:lnTo>
                  <a:pt x="2950" y="1989"/>
                </a:lnTo>
                <a:lnTo>
                  <a:pt x="2971" y="1945"/>
                </a:lnTo>
                <a:lnTo>
                  <a:pt x="2986" y="1900"/>
                </a:lnTo>
                <a:lnTo>
                  <a:pt x="2989" y="1851"/>
                </a:lnTo>
                <a:lnTo>
                  <a:pt x="2986" y="1803"/>
                </a:lnTo>
                <a:lnTo>
                  <a:pt x="2977" y="1759"/>
                </a:lnTo>
                <a:lnTo>
                  <a:pt x="2959" y="1719"/>
                </a:lnTo>
                <a:lnTo>
                  <a:pt x="2935" y="1684"/>
                </a:lnTo>
                <a:lnTo>
                  <a:pt x="2903" y="1649"/>
                </a:lnTo>
                <a:lnTo>
                  <a:pt x="2863" y="1619"/>
                </a:lnTo>
                <a:lnTo>
                  <a:pt x="2812" y="1591"/>
                </a:lnTo>
                <a:lnTo>
                  <a:pt x="2752" y="1564"/>
                </a:lnTo>
                <a:lnTo>
                  <a:pt x="2682" y="1542"/>
                </a:lnTo>
                <a:lnTo>
                  <a:pt x="2624" y="1522"/>
                </a:lnTo>
                <a:lnTo>
                  <a:pt x="2577" y="1505"/>
                </a:lnTo>
                <a:lnTo>
                  <a:pt x="2538" y="1487"/>
                </a:lnTo>
                <a:lnTo>
                  <a:pt x="2508" y="1471"/>
                </a:lnTo>
                <a:lnTo>
                  <a:pt x="2489" y="1455"/>
                </a:lnTo>
                <a:lnTo>
                  <a:pt x="2477" y="1440"/>
                </a:lnTo>
                <a:lnTo>
                  <a:pt x="2473" y="1422"/>
                </a:lnTo>
                <a:lnTo>
                  <a:pt x="2475" y="1408"/>
                </a:lnTo>
                <a:lnTo>
                  <a:pt x="2482" y="1392"/>
                </a:lnTo>
                <a:lnTo>
                  <a:pt x="2494" y="1380"/>
                </a:lnTo>
                <a:lnTo>
                  <a:pt x="2512" y="1369"/>
                </a:lnTo>
                <a:lnTo>
                  <a:pt x="2536" y="1361"/>
                </a:lnTo>
                <a:lnTo>
                  <a:pt x="2570" y="1354"/>
                </a:lnTo>
                <a:lnTo>
                  <a:pt x="2610" y="1352"/>
                </a:lnTo>
                <a:lnTo>
                  <a:pt x="2673" y="1355"/>
                </a:lnTo>
                <a:lnTo>
                  <a:pt x="2728" y="1362"/>
                </a:lnTo>
                <a:lnTo>
                  <a:pt x="2777" y="1373"/>
                </a:lnTo>
                <a:lnTo>
                  <a:pt x="2817" y="1385"/>
                </a:lnTo>
                <a:lnTo>
                  <a:pt x="2852" y="1398"/>
                </a:lnTo>
                <a:lnTo>
                  <a:pt x="2878" y="1408"/>
                </a:lnTo>
                <a:lnTo>
                  <a:pt x="2935" y="1192"/>
                </a:lnTo>
                <a:lnTo>
                  <a:pt x="2901" y="1178"/>
                </a:lnTo>
                <a:lnTo>
                  <a:pt x="2864" y="1168"/>
                </a:lnTo>
                <a:lnTo>
                  <a:pt x="2822" y="1157"/>
                </a:lnTo>
                <a:lnTo>
                  <a:pt x="2775" y="1148"/>
                </a:lnTo>
                <a:lnTo>
                  <a:pt x="2722" y="1143"/>
                </a:lnTo>
                <a:lnTo>
                  <a:pt x="2664" y="1139"/>
                </a:lnTo>
                <a:lnTo>
                  <a:pt x="2664" y="1001"/>
                </a:lnTo>
                <a:lnTo>
                  <a:pt x="2464" y="1001"/>
                </a:lnTo>
                <a:close/>
                <a:moveTo>
                  <a:pt x="2570" y="557"/>
                </a:moveTo>
                <a:lnTo>
                  <a:pt x="2668" y="562"/>
                </a:lnTo>
                <a:lnTo>
                  <a:pt x="2764" y="578"/>
                </a:lnTo>
                <a:lnTo>
                  <a:pt x="2856" y="606"/>
                </a:lnTo>
                <a:lnTo>
                  <a:pt x="2945" y="643"/>
                </a:lnTo>
                <a:lnTo>
                  <a:pt x="3029" y="690"/>
                </a:lnTo>
                <a:lnTo>
                  <a:pt x="3108" y="744"/>
                </a:lnTo>
                <a:lnTo>
                  <a:pt x="3182" y="809"/>
                </a:lnTo>
                <a:lnTo>
                  <a:pt x="3251" y="880"/>
                </a:lnTo>
                <a:lnTo>
                  <a:pt x="3314" y="959"/>
                </a:lnTo>
                <a:lnTo>
                  <a:pt x="3368" y="1045"/>
                </a:lnTo>
                <a:lnTo>
                  <a:pt x="3417" y="1136"/>
                </a:lnTo>
                <a:lnTo>
                  <a:pt x="3458" y="1233"/>
                </a:lnTo>
                <a:lnTo>
                  <a:pt x="3491" y="1334"/>
                </a:lnTo>
                <a:lnTo>
                  <a:pt x="3514" y="1440"/>
                </a:lnTo>
                <a:lnTo>
                  <a:pt x="3528" y="1550"/>
                </a:lnTo>
                <a:lnTo>
                  <a:pt x="3533" y="1663"/>
                </a:lnTo>
                <a:lnTo>
                  <a:pt x="3528" y="1777"/>
                </a:lnTo>
                <a:lnTo>
                  <a:pt x="3514" y="1886"/>
                </a:lnTo>
                <a:lnTo>
                  <a:pt x="3491" y="1993"/>
                </a:lnTo>
                <a:lnTo>
                  <a:pt x="3458" y="2093"/>
                </a:lnTo>
                <a:lnTo>
                  <a:pt x="3417" y="2191"/>
                </a:lnTo>
                <a:lnTo>
                  <a:pt x="3370" y="2282"/>
                </a:lnTo>
                <a:lnTo>
                  <a:pt x="3314" y="2367"/>
                </a:lnTo>
                <a:lnTo>
                  <a:pt x="3251" y="2446"/>
                </a:lnTo>
                <a:lnTo>
                  <a:pt x="3182" y="2516"/>
                </a:lnTo>
                <a:lnTo>
                  <a:pt x="3108" y="2581"/>
                </a:lnTo>
                <a:lnTo>
                  <a:pt x="3029" y="2635"/>
                </a:lnTo>
                <a:lnTo>
                  <a:pt x="2945" y="2683"/>
                </a:lnTo>
                <a:lnTo>
                  <a:pt x="2856" y="2720"/>
                </a:lnTo>
                <a:lnTo>
                  <a:pt x="2764" y="2748"/>
                </a:lnTo>
                <a:lnTo>
                  <a:pt x="2668" y="2763"/>
                </a:lnTo>
                <a:lnTo>
                  <a:pt x="2570" y="2769"/>
                </a:lnTo>
                <a:lnTo>
                  <a:pt x="2471" y="2763"/>
                </a:lnTo>
                <a:lnTo>
                  <a:pt x="2375" y="2748"/>
                </a:lnTo>
                <a:lnTo>
                  <a:pt x="2282" y="2720"/>
                </a:lnTo>
                <a:lnTo>
                  <a:pt x="2194" y="2683"/>
                </a:lnTo>
                <a:lnTo>
                  <a:pt x="2110" y="2635"/>
                </a:lnTo>
                <a:lnTo>
                  <a:pt x="2029" y="2581"/>
                </a:lnTo>
                <a:lnTo>
                  <a:pt x="1955" y="2516"/>
                </a:lnTo>
                <a:lnTo>
                  <a:pt x="1887" y="2446"/>
                </a:lnTo>
                <a:lnTo>
                  <a:pt x="1825" y="2367"/>
                </a:lnTo>
                <a:lnTo>
                  <a:pt x="1769" y="2282"/>
                </a:lnTo>
                <a:lnTo>
                  <a:pt x="1720" y="2191"/>
                </a:lnTo>
                <a:lnTo>
                  <a:pt x="1680" y="2093"/>
                </a:lnTo>
                <a:lnTo>
                  <a:pt x="1648" y="1993"/>
                </a:lnTo>
                <a:lnTo>
                  <a:pt x="1624" y="1886"/>
                </a:lnTo>
                <a:lnTo>
                  <a:pt x="1609" y="1777"/>
                </a:lnTo>
                <a:lnTo>
                  <a:pt x="1604" y="1663"/>
                </a:lnTo>
                <a:lnTo>
                  <a:pt x="1609" y="1550"/>
                </a:lnTo>
                <a:lnTo>
                  <a:pt x="1624" y="1440"/>
                </a:lnTo>
                <a:lnTo>
                  <a:pt x="1648" y="1334"/>
                </a:lnTo>
                <a:lnTo>
                  <a:pt x="1680" y="1233"/>
                </a:lnTo>
                <a:lnTo>
                  <a:pt x="1720" y="1136"/>
                </a:lnTo>
                <a:lnTo>
                  <a:pt x="1769" y="1045"/>
                </a:lnTo>
                <a:lnTo>
                  <a:pt x="1825" y="959"/>
                </a:lnTo>
                <a:lnTo>
                  <a:pt x="1887" y="880"/>
                </a:lnTo>
                <a:lnTo>
                  <a:pt x="1955" y="809"/>
                </a:lnTo>
                <a:lnTo>
                  <a:pt x="2029" y="744"/>
                </a:lnTo>
                <a:lnTo>
                  <a:pt x="2110" y="690"/>
                </a:lnTo>
                <a:lnTo>
                  <a:pt x="2194" y="643"/>
                </a:lnTo>
                <a:lnTo>
                  <a:pt x="2282" y="606"/>
                </a:lnTo>
                <a:lnTo>
                  <a:pt x="2375" y="578"/>
                </a:lnTo>
                <a:lnTo>
                  <a:pt x="2471" y="562"/>
                </a:lnTo>
                <a:lnTo>
                  <a:pt x="2570" y="557"/>
                </a:lnTo>
                <a:close/>
                <a:moveTo>
                  <a:pt x="176" y="0"/>
                </a:moveTo>
                <a:lnTo>
                  <a:pt x="4962" y="0"/>
                </a:lnTo>
                <a:lnTo>
                  <a:pt x="5002" y="5"/>
                </a:lnTo>
                <a:lnTo>
                  <a:pt x="5039" y="18"/>
                </a:lnTo>
                <a:lnTo>
                  <a:pt x="5072" y="39"/>
                </a:lnTo>
                <a:lnTo>
                  <a:pt x="5100" y="67"/>
                </a:lnTo>
                <a:lnTo>
                  <a:pt x="5120" y="100"/>
                </a:lnTo>
                <a:lnTo>
                  <a:pt x="5134" y="139"/>
                </a:lnTo>
                <a:lnTo>
                  <a:pt x="5139" y="179"/>
                </a:lnTo>
                <a:lnTo>
                  <a:pt x="5139" y="1975"/>
                </a:lnTo>
                <a:lnTo>
                  <a:pt x="4821" y="1975"/>
                </a:lnTo>
                <a:lnTo>
                  <a:pt x="4821" y="830"/>
                </a:lnTo>
                <a:lnTo>
                  <a:pt x="4748" y="811"/>
                </a:lnTo>
                <a:lnTo>
                  <a:pt x="4677" y="783"/>
                </a:lnTo>
                <a:lnTo>
                  <a:pt x="4613" y="748"/>
                </a:lnTo>
                <a:lnTo>
                  <a:pt x="4551" y="704"/>
                </a:lnTo>
                <a:lnTo>
                  <a:pt x="4497" y="655"/>
                </a:lnTo>
                <a:lnTo>
                  <a:pt x="4448" y="599"/>
                </a:lnTo>
                <a:lnTo>
                  <a:pt x="4405" y="536"/>
                </a:lnTo>
                <a:lnTo>
                  <a:pt x="4372" y="469"/>
                </a:lnTo>
                <a:lnTo>
                  <a:pt x="4344" y="397"/>
                </a:lnTo>
                <a:lnTo>
                  <a:pt x="4326" y="321"/>
                </a:lnTo>
                <a:lnTo>
                  <a:pt x="806" y="321"/>
                </a:lnTo>
                <a:lnTo>
                  <a:pt x="786" y="397"/>
                </a:lnTo>
                <a:lnTo>
                  <a:pt x="760" y="467"/>
                </a:lnTo>
                <a:lnTo>
                  <a:pt x="727" y="534"/>
                </a:lnTo>
                <a:lnTo>
                  <a:pt x="685" y="595"/>
                </a:lnTo>
                <a:lnTo>
                  <a:pt x="637" y="653"/>
                </a:lnTo>
                <a:lnTo>
                  <a:pt x="583" y="702"/>
                </a:lnTo>
                <a:lnTo>
                  <a:pt x="523" y="746"/>
                </a:lnTo>
                <a:lnTo>
                  <a:pt x="458" y="781"/>
                </a:lnTo>
                <a:lnTo>
                  <a:pt x="390" y="809"/>
                </a:lnTo>
                <a:lnTo>
                  <a:pt x="316" y="830"/>
                </a:lnTo>
                <a:lnTo>
                  <a:pt x="316" y="2542"/>
                </a:lnTo>
                <a:lnTo>
                  <a:pt x="388" y="2562"/>
                </a:lnTo>
                <a:lnTo>
                  <a:pt x="456" y="2590"/>
                </a:lnTo>
                <a:lnTo>
                  <a:pt x="520" y="2625"/>
                </a:lnTo>
                <a:lnTo>
                  <a:pt x="579" y="2667"/>
                </a:lnTo>
                <a:lnTo>
                  <a:pt x="634" y="2716"/>
                </a:lnTo>
                <a:lnTo>
                  <a:pt x="681" y="2771"/>
                </a:lnTo>
                <a:lnTo>
                  <a:pt x="723" y="2830"/>
                </a:lnTo>
                <a:lnTo>
                  <a:pt x="758" y="2897"/>
                </a:lnTo>
                <a:lnTo>
                  <a:pt x="785" y="2965"/>
                </a:lnTo>
                <a:lnTo>
                  <a:pt x="804" y="3039"/>
                </a:lnTo>
                <a:lnTo>
                  <a:pt x="3779" y="3039"/>
                </a:lnTo>
                <a:lnTo>
                  <a:pt x="3756" y="3081"/>
                </a:lnTo>
                <a:lnTo>
                  <a:pt x="3738" y="3129"/>
                </a:lnTo>
                <a:lnTo>
                  <a:pt x="3728" y="3178"/>
                </a:lnTo>
                <a:lnTo>
                  <a:pt x="3724" y="3229"/>
                </a:lnTo>
                <a:lnTo>
                  <a:pt x="3726" y="3274"/>
                </a:lnTo>
                <a:lnTo>
                  <a:pt x="3735" y="3318"/>
                </a:lnTo>
                <a:lnTo>
                  <a:pt x="3749" y="3360"/>
                </a:lnTo>
                <a:lnTo>
                  <a:pt x="176" y="3360"/>
                </a:lnTo>
                <a:lnTo>
                  <a:pt x="135" y="3355"/>
                </a:lnTo>
                <a:lnTo>
                  <a:pt x="98" y="3343"/>
                </a:lnTo>
                <a:lnTo>
                  <a:pt x="65" y="3322"/>
                </a:lnTo>
                <a:lnTo>
                  <a:pt x="39" y="3294"/>
                </a:lnTo>
                <a:lnTo>
                  <a:pt x="18" y="3260"/>
                </a:lnTo>
                <a:lnTo>
                  <a:pt x="5" y="3223"/>
                </a:lnTo>
                <a:lnTo>
                  <a:pt x="0" y="3181"/>
                </a:lnTo>
                <a:lnTo>
                  <a:pt x="0" y="179"/>
                </a:lnTo>
                <a:lnTo>
                  <a:pt x="5" y="139"/>
                </a:lnTo>
                <a:lnTo>
                  <a:pt x="18" y="100"/>
                </a:lnTo>
                <a:lnTo>
                  <a:pt x="39" y="67"/>
                </a:lnTo>
                <a:lnTo>
                  <a:pt x="65" y="39"/>
                </a:lnTo>
                <a:lnTo>
                  <a:pt x="98" y="18"/>
                </a:lnTo>
                <a:lnTo>
                  <a:pt x="135" y="5"/>
                </a:lnTo>
                <a:lnTo>
                  <a:pt x="176" y="0"/>
                </a:lnTo>
                <a:close/>
              </a:path>
            </a:pathLst>
          </a:custGeom>
          <a:solidFill>
            <a:srgbClr val="00206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endParaRPr lang="en-US" sz="864" dirty="0">
              <a:solidFill>
                <a:srgbClr val="000000"/>
              </a:solidFill>
              <a:latin typeface="HelveticaNeueLT Std Cn"/>
            </a:endParaRPr>
          </a:p>
        </p:txBody>
      </p:sp>
      <p:pic>
        <p:nvPicPr>
          <p:cNvPr id="993" name="Picture 992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backgroundMark x1="63725" y1="49020" x2="63725" y2="49020"/>
                        <a14:backgroundMark x1="49510" y1="50000" x2="49510" y2="50000"/>
                        <a14:backgroundMark x1="37745" y1="50490" x2="37745" y2="50490"/>
                        <a14:backgroundMark x1="49020" y1="42647" x2="49020" y2="42647"/>
                        <a14:backgroundMark x1="60294" y1="34804" x2="60294" y2="34804"/>
                        <a14:backgroundMark x1="69608" y1="30392" x2="69608" y2="30392"/>
                      </a14:backgroundRemoval>
                    </a14:imgEffect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426623" y="2021483"/>
            <a:ext cx="1235940" cy="1235940"/>
          </a:xfrm>
          <a:prstGeom prst="rect">
            <a:avLst/>
          </a:prstGeom>
        </p:spPr>
      </p:pic>
      <p:sp>
        <p:nvSpPr>
          <p:cNvPr id="994" name="Textfeld 242"/>
          <p:cNvSpPr txBox="1"/>
          <p:nvPr/>
        </p:nvSpPr>
        <p:spPr bwMode="gray">
          <a:xfrm>
            <a:off x="15517444" y="4895980"/>
            <a:ext cx="1054298" cy="232569"/>
          </a:xfrm>
          <a:prstGeom prst="rect">
            <a:avLst/>
          </a:prstGeom>
          <a:noFill/>
        </p:spPr>
        <p:txBody>
          <a:bodyPr wrap="square" lIns="36000" tIns="0" rIns="0" bIns="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HelveticaNeueLT Std Cn"/>
              </a:rPr>
              <a:t>$0.50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HelveticaNeueLT Std Cn"/>
            </a:endParaRPr>
          </a:p>
        </p:txBody>
      </p:sp>
      <p:sp>
        <p:nvSpPr>
          <p:cNvPr id="995" name="Textfeld 241"/>
          <p:cNvSpPr txBox="1"/>
          <p:nvPr/>
        </p:nvSpPr>
        <p:spPr bwMode="gray">
          <a:xfrm>
            <a:off x="15555090" y="5258279"/>
            <a:ext cx="979006" cy="344777"/>
          </a:xfrm>
          <a:prstGeom prst="rect">
            <a:avLst/>
          </a:prstGeom>
          <a:noFill/>
        </p:spPr>
        <p:txBody>
          <a:bodyPr wrap="square" lIns="36000" tIns="18000" rIns="54000" bIns="36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Is the cost of each of the 8 </a:t>
            </a:r>
            <a:r>
              <a:rPr lang="en-US" sz="800" dirty="0" smtClean="0">
                <a:solidFill>
                  <a:schemeClr val="tx1"/>
                </a:solidFill>
                <a:latin typeface="HelveticaNeueLT Std Cn"/>
              </a:rPr>
              <a:t>meals</a:t>
            </a:r>
            <a:r>
              <a:rPr lang="en-US" sz="800" dirty="0" smtClean="0">
                <a:solidFill>
                  <a:srgbClr val="000000"/>
                </a:solidFill>
                <a:latin typeface="HelveticaNeueLT Std Cn"/>
              </a:rPr>
              <a:t> in a </a:t>
            </a:r>
            <a:r>
              <a:rPr lang="en-US" sz="800" dirty="0" err="1" smtClean="0">
                <a:solidFill>
                  <a:srgbClr val="000000"/>
                </a:solidFill>
                <a:latin typeface="HelveticaNeueLT Std Cn"/>
              </a:rPr>
              <a:t>PowerSack</a:t>
            </a:r>
            <a:endParaRPr lang="en-US" sz="800" dirty="0">
              <a:solidFill>
                <a:srgbClr val="000000"/>
              </a:solidFill>
              <a:latin typeface="HelveticaNeueLT Std Cn"/>
            </a:endParaRPr>
          </a:p>
        </p:txBody>
      </p:sp>
      <p:sp>
        <p:nvSpPr>
          <p:cNvPr id="996" name="AutoShape 4" descr="http://uxrepo.com/static/icon-sets/maki/svg/fast-food.svg"/>
          <p:cNvSpPr>
            <a:spLocks noChangeAspect="1" noChangeArrowheads="1"/>
          </p:cNvSpPr>
          <p:nvPr/>
        </p:nvSpPr>
        <p:spPr bwMode="auto">
          <a:xfrm>
            <a:off x="11567684" y="687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97" name="Picture 7" descr="http://cdn.mysitemyway.com/etc-mysitemyway/icons/legacy-previews/icons-256/glossy-black-icons-food-beverage/056943-glossy-black-icon-food-beverage-knife-fork4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5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4050" y="4015139"/>
            <a:ext cx="911759" cy="9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8" name="Round Diagonal Corner Rectangle 997"/>
          <p:cNvSpPr/>
          <p:nvPr/>
        </p:nvSpPr>
        <p:spPr bwMode="gray">
          <a:xfrm>
            <a:off x="13227603" y="1826668"/>
            <a:ext cx="999794" cy="379821"/>
          </a:xfrm>
          <a:prstGeom prst="round2DiagRect">
            <a:avLst/>
          </a:prstGeom>
          <a:solidFill>
            <a:srgbClr val="0070C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200" dirty="0" smtClean="0">
                <a:solidFill>
                  <a:schemeClr val="bg1"/>
                </a:solidFill>
                <a:latin typeface="HelveticaNeueLT Std Cn"/>
              </a:rPr>
              <a:t>Food for Thought</a:t>
            </a:r>
          </a:p>
        </p:txBody>
      </p:sp>
      <p:sp>
        <p:nvSpPr>
          <p:cNvPr id="999" name="Round Diagonal Corner Rectangle 998"/>
          <p:cNvSpPr/>
          <p:nvPr/>
        </p:nvSpPr>
        <p:spPr bwMode="gray">
          <a:xfrm>
            <a:off x="14408383" y="1804618"/>
            <a:ext cx="999794" cy="379821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200" dirty="0" smtClean="0">
                <a:solidFill>
                  <a:schemeClr val="bg1"/>
                </a:solidFill>
                <a:latin typeface="HelveticaNeueLT Std Cn"/>
              </a:rPr>
              <a:t>Corporate Partners</a:t>
            </a:r>
          </a:p>
        </p:txBody>
      </p:sp>
      <p:sp>
        <p:nvSpPr>
          <p:cNvPr id="1000" name="TextBox 999"/>
          <p:cNvSpPr txBox="1"/>
          <p:nvPr/>
        </p:nvSpPr>
        <p:spPr>
          <a:xfrm>
            <a:off x="14618511" y="2354361"/>
            <a:ext cx="845058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200"/>
              </a:spcBef>
              <a:buSzPct val="25000"/>
            </a:pPr>
            <a:r>
              <a:rPr lang="en-US" sz="1400" i="1" dirty="0" smtClean="0">
                <a:solidFill>
                  <a:schemeClr val="accent6"/>
                </a:solidFill>
                <a:latin typeface="HelveticaNeueLT Std Cn"/>
                <a:ea typeface="Segoe UI Black" panose="020B0A02040204020203" pitchFamily="34" charset="0"/>
                <a:cs typeface="Times New Roman" panose="02020603050405020304" pitchFamily="18" charset="0"/>
              </a:rPr>
              <a:t>Donate </a:t>
            </a:r>
            <a:endParaRPr lang="en-US" sz="1400" i="1" dirty="0">
              <a:solidFill>
                <a:schemeClr val="accent6"/>
              </a:solidFill>
              <a:latin typeface="HelveticaNeueLT Std Cn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01" name="Freeform 28"/>
          <p:cNvSpPr>
            <a:spLocks noEditPoints="1"/>
          </p:cNvSpPr>
          <p:nvPr/>
        </p:nvSpPr>
        <p:spPr bwMode="auto">
          <a:xfrm>
            <a:off x="14260285" y="2377988"/>
            <a:ext cx="389222" cy="249982"/>
          </a:xfrm>
          <a:custGeom>
            <a:avLst/>
            <a:gdLst>
              <a:gd name="T0" fmla="*/ 1284 w 1410"/>
              <a:gd name="T1" fmla="*/ 316 h 930"/>
              <a:gd name="T2" fmla="*/ 1258 w 1410"/>
              <a:gd name="T3" fmla="*/ 226 h 930"/>
              <a:gd name="T4" fmla="*/ 1268 w 1410"/>
              <a:gd name="T5" fmla="*/ 78 h 930"/>
              <a:gd name="T6" fmla="*/ 1234 w 1410"/>
              <a:gd name="T7" fmla="*/ 76 h 930"/>
              <a:gd name="T8" fmla="*/ 1164 w 1410"/>
              <a:gd name="T9" fmla="*/ 82 h 930"/>
              <a:gd name="T10" fmla="*/ 1158 w 1410"/>
              <a:gd name="T11" fmla="*/ 2 h 930"/>
              <a:gd name="T12" fmla="*/ 1122 w 1410"/>
              <a:gd name="T13" fmla="*/ 6 h 930"/>
              <a:gd name="T14" fmla="*/ 1004 w 1410"/>
              <a:gd name="T15" fmla="*/ 88 h 930"/>
              <a:gd name="T16" fmla="*/ 880 w 1410"/>
              <a:gd name="T17" fmla="*/ 56 h 930"/>
              <a:gd name="T18" fmla="*/ 746 w 1410"/>
              <a:gd name="T19" fmla="*/ 44 h 930"/>
              <a:gd name="T20" fmla="*/ 524 w 1410"/>
              <a:gd name="T21" fmla="*/ 76 h 930"/>
              <a:gd name="T22" fmla="*/ 344 w 1410"/>
              <a:gd name="T23" fmla="*/ 164 h 930"/>
              <a:gd name="T24" fmla="*/ 222 w 1410"/>
              <a:gd name="T25" fmla="*/ 292 h 930"/>
              <a:gd name="T26" fmla="*/ 142 w 1410"/>
              <a:gd name="T27" fmla="*/ 292 h 930"/>
              <a:gd name="T28" fmla="*/ 130 w 1410"/>
              <a:gd name="T29" fmla="*/ 262 h 930"/>
              <a:gd name="T30" fmla="*/ 202 w 1410"/>
              <a:gd name="T31" fmla="*/ 234 h 930"/>
              <a:gd name="T32" fmla="*/ 226 w 1410"/>
              <a:gd name="T33" fmla="*/ 170 h 930"/>
              <a:gd name="T34" fmla="*/ 184 w 1410"/>
              <a:gd name="T35" fmla="*/ 100 h 930"/>
              <a:gd name="T36" fmla="*/ 118 w 1410"/>
              <a:gd name="T37" fmla="*/ 90 h 930"/>
              <a:gd name="T38" fmla="*/ 56 w 1410"/>
              <a:gd name="T39" fmla="*/ 144 h 930"/>
              <a:gd name="T40" fmla="*/ 42 w 1410"/>
              <a:gd name="T41" fmla="*/ 158 h 930"/>
              <a:gd name="T42" fmla="*/ 12 w 1410"/>
              <a:gd name="T43" fmla="*/ 80 h 930"/>
              <a:gd name="T44" fmla="*/ 0 w 1410"/>
              <a:gd name="T45" fmla="*/ 114 h 930"/>
              <a:gd name="T46" fmla="*/ 34 w 1410"/>
              <a:gd name="T47" fmla="*/ 210 h 930"/>
              <a:gd name="T48" fmla="*/ 64 w 1410"/>
              <a:gd name="T49" fmla="*/ 288 h 930"/>
              <a:gd name="T50" fmla="*/ 142 w 1410"/>
              <a:gd name="T51" fmla="*/ 390 h 930"/>
              <a:gd name="T52" fmla="*/ 178 w 1410"/>
              <a:gd name="T53" fmla="*/ 412 h 930"/>
              <a:gd name="T54" fmla="*/ 178 w 1410"/>
              <a:gd name="T55" fmla="*/ 500 h 930"/>
              <a:gd name="T56" fmla="*/ 216 w 1410"/>
              <a:gd name="T57" fmla="*/ 608 h 930"/>
              <a:gd name="T58" fmla="*/ 288 w 1410"/>
              <a:gd name="T59" fmla="*/ 702 h 930"/>
              <a:gd name="T60" fmla="*/ 430 w 1410"/>
              <a:gd name="T61" fmla="*/ 930 h 930"/>
              <a:gd name="T62" fmla="*/ 670 w 1410"/>
              <a:gd name="T63" fmla="*/ 862 h 930"/>
              <a:gd name="T64" fmla="*/ 814 w 1410"/>
              <a:gd name="T65" fmla="*/ 864 h 930"/>
              <a:gd name="T66" fmla="*/ 1092 w 1410"/>
              <a:gd name="T67" fmla="*/ 782 h 930"/>
              <a:gd name="T68" fmla="*/ 1174 w 1410"/>
              <a:gd name="T69" fmla="*/ 726 h 930"/>
              <a:gd name="T70" fmla="*/ 1276 w 1410"/>
              <a:gd name="T71" fmla="*/ 610 h 930"/>
              <a:gd name="T72" fmla="*/ 1360 w 1410"/>
              <a:gd name="T73" fmla="*/ 606 h 930"/>
              <a:gd name="T74" fmla="*/ 1404 w 1410"/>
              <a:gd name="T75" fmla="*/ 526 h 930"/>
              <a:gd name="T76" fmla="*/ 1404 w 1410"/>
              <a:gd name="T77" fmla="*/ 420 h 930"/>
              <a:gd name="T78" fmla="*/ 1360 w 1410"/>
              <a:gd name="T79" fmla="*/ 340 h 930"/>
              <a:gd name="T80" fmla="*/ 94 w 1410"/>
              <a:gd name="T81" fmla="*/ 178 h 930"/>
              <a:gd name="T82" fmla="*/ 106 w 1410"/>
              <a:gd name="T83" fmla="*/ 144 h 930"/>
              <a:gd name="T84" fmla="*/ 144 w 1410"/>
              <a:gd name="T85" fmla="*/ 132 h 930"/>
              <a:gd name="T86" fmla="*/ 174 w 1410"/>
              <a:gd name="T87" fmla="*/ 150 h 930"/>
              <a:gd name="T88" fmla="*/ 180 w 1410"/>
              <a:gd name="T89" fmla="*/ 190 h 930"/>
              <a:gd name="T90" fmla="*/ 156 w 1410"/>
              <a:gd name="T91" fmla="*/ 216 h 930"/>
              <a:gd name="T92" fmla="*/ 122 w 1410"/>
              <a:gd name="T93" fmla="*/ 216 h 930"/>
              <a:gd name="T94" fmla="*/ 94 w 1410"/>
              <a:gd name="T95" fmla="*/ 178 h 930"/>
              <a:gd name="T96" fmla="*/ 770 w 1410"/>
              <a:gd name="T97" fmla="*/ 144 h 930"/>
              <a:gd name="T98" fmla="*/ 616 w 1410"/>
              <a:gd name="T99" fmla="*/ 154 h 930"/>
              <a:gd name="T100" fmla="*/ 696 w 1410"/>
              <a:gd name="T101" fmla="*/ 98 h 930"/>
              <a:gd name="T102" fmla="*/ 846 w 1410"/>
              <a:gd name="T103" fmla="*/ 102 h 930"/>
              <a:gd name="T104" fmla="*/ 1156 w 1410"/>
              <a:gd name="T105" fmla="*/ 388 h 930"/>
              <a:gd name="T106" fmla="*/ 1126 w 1410"/>
              <a:gd name="T107" fmla="*/ 364 h 930"/>
              <a:gd name="T108" fmla="*/ 1126 w 1410"/>
              <a:gd name="T109" fmla="*/ 332 h 930"/>
              <a:gd name="T110" fmla="*/ 1156 w 1410"/>
              <a:gd name="T111" fmla="*/ 308 h 930"/>
              <a:gd name="T112" fmla="*/ 1188 w 1410"/>
              <a:gd name="T113" fmla="*/ 314 h 930"/>
              <a:gd name="T114" fmla="*/ 1206 w 1410"/>
              <a:gd name="T115" fmla="*/ 348 h 930"/>
              <a:gd name="T116" fmla="*/ 1194 w 1410"/>
              <a:gd name="T117" fmla="*/ 376 h 930"/>
              <a:gd name="T118" fmla="*/ 1164 w 1410"/>
              <a:gd name="T119" fmla="*/ 388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10" h="930">
                <a:moveTo>
                  <a:pt x="1348" y="336"/>
                </a:moveTo>
                <a:lnTo>
                  <a:pt x="1348" y="336"/>
                </a:lnTo>
                <a:lnTo>
                  <a:pt x="1292" y="336"/>
                </a:lnTo>
                <a:lnTo>
                  <a:pt x="1292" y="336"/>
                </a:lnTo>
                <a:lnTo>
                  <a:pt x="1284" y="316"/>
                </a:lnTo>
                <a:lnTo>
                  <a:pt x="1274" y="298"/>
                </a:lnTo>
                <a:lnTo>
                  <a:pt x="1262" y="280"/>
                </a:lnTo>
                <a:lnTo>
                  <a:pt x="1250" y="262"/>
                </a:lnTo>
                <a:lnTo>
                  <a:pt x="1250" y="262"/>
                </a:lnTo>
                <a:lnTo>
                  <a:pt x="1258" y="226"/>
                </a:lnTo>
                <a:lnTo>
                  <a:pt x="1268" y="166"/>
                </a:lnTo>
                <a:lnTo>
                  <a:pt x="1270" y="136"/>
                </a:lnTo>
                <a:lnTo>
                  <a:pt x="1272" y="108"/>
                </a:lnTo>
                <a:lnTo>
                  <a:pt x="1270" y="86"/>
                </a:lnTo>
                <a:lnTo>
                  <a:pt x="1268" y="78"/>
                </a:lnTo>
                <a:lnTo>
                  <a:pt x="1264" y="74"/>
                </a:lnTo>
                <a:lnTo>
                  <a:pt x="1264" y="74"/>
                </a:lnTo>
                <a:lnTo>
                  <a:pt x="1256" y="72"/>
                </a:lnTo>
                <a:lnTo>
                  <a:pt x="1246" y="72"/>
                </a:lnTo>
                <a:lnTo>
                  <a:pt x="1234" y="76"/>
                </a:lnTo>
                <a:lnTo>
                  <a:pt x="1220" y="82"/>
                </a:lnTo>
                <a:lnTo>
                  <a:pt x="1190" y="98"/>
                </a:lnTo>
                <a:lnTo>
                  <a:pt x="1158" y="118"/>
                </a:lnTo>
                <a:lnTo>
                  <a:pt x="1158" y="118"/>
                </a:lnTo>
                <a:lnTo>
                  <a:pt x="1164" y="82"/>
                </a:lnTo>
                <a:lnTo>
                  <a:pt x="1166" y="46"/>
                </a:lnTo>
                <a:lnTo>
                  <a:pt x="1166" y="32"/>
                </a:lnTo>
                <a:lnTo>
                  <a:pt x="1166" y="18"/>
                </a:lnTo>
                <a:lnTo>
                  <a:pt x="1162" y="8"/>
                </a:lnTo>
                <a:lnTo>
                  <a:pt x="1158" y="2"/>
                </a:lnTo>
                <a:lnTo>
                  <a:pt x="1158" y="2"/>
                </a:lnTo>
                <a:lnTo>
                  <a:pt x="1152" y="0"/>
                </a:lnTo>
                <a:lnTo>
                  <a:pt x="1144" y="0"/>
                </a:lnTo>
                <a:lnTo>
                  <a:pt x="1134" y="2"/>
                </a:lnTo>
                <a:lnTo>
                  <a:pt x="1122" y="6"/>
                </a:lnTo>
                <a:lnTo>
                  <a:pt x="1096" y="20"/>
                </a:lnTo>
                <a:lnTo>
                  <a:pt x="1070" y="36"/>
                </a:lnTo>
                <a:lnTo>
                  <a:pt x="1020" y="70"/>
                </a:lnTo>
                <a:lnTo>
                  <a:pt x="1000" y="86"/>
                </a:lnTo>
                <a:lnTo>
                  <a:pt x="1004" y="88"/>
                </a:lnTo>
                <a:lnTo>
                  <a:pt x="1004" y="88"/>
                </a:lnTo>
                <a:lnTo>
                  <a:pt x="974" y="78"/>
                </a:lnTo>
                <a:lnTo>
                  <a:pt x="944" y="70"/>
                </a:lnTo>
                <a:lnTo>
                  <a:pt x="912" y="62"/>
                </a:lnTo>
                <a:lnTo>
                  <a:pt x="880" y="56"/>
                </a:lnTo>
                <a:lnTo>
                  <a:pt x="848" y="52"/>
                </a:lnTo>
                <a:lnTo>
                  <a:pt x="814" y="48"/>
                </a:lnTo>
                <a:lnTo>
                  <a:pt x="780" y="46"/>
                </a:lnTo>
                <a:lnTo>
                  <a:pt x="746" y="44"/>
                </a:lnTo>
                <a:lnTo>
                  <a:pt x="746" y="44"/>
                </a:lnTo>
                <a:lnTo>
                  <a:pt x="700" y="46"/>
                </a:lnTo>
                <a:lnTo>
                  <a:pt x="654" y="50"/>
                </a:lnTo>
                <a:lnTo>
                  <a:pt x="610" y="56"/>
                </a:lnTo>
                <a:lnTo>
                  <a:pt x="566" y="66"/>
                </a:lnTo>
                <a:lnTo>
                  <a:pt x="524" y="76"/>
                </a:lnTo>
                <a:lnTo>
                  <a:pt x="484" y="90"/>
                </a:lnTo>
                <a:lnTo>
                  <a:pt x="446" y="106"/>
                </a:lnTo>
                <a:lnTo>
                  <a:pt x="410" y="122"/>
                </a:lnTo>
                <a:lnTo>
                  <a:pt x="376" y="142"/>
                </a:lnTo>
                <a:lnTo>
                  <a:pt x="344" y="164"/>
                </a:lnTo>
                <a:lnTo>
                  <a:pt x="314" y="186"/>
                </a:lnTo>
                <a:lnTo>
                  <a:pt x="286" y="210"/>
                </a:lnTo>
                <a:lnTo>
                  <a:pt x="262" y="236"/>
                </a:lnTo>
                <a:lnTo>
                  <a:pt x="240" y="264"/>
                </a:lnTo>
                <a:lnTo>
                  <a:pt x="222" y="292"/>
                </a:lnTo>
                <a:lnTo>
                  <a:pt x="206" y="322"/>
                </a:lnTo>
                <a:lnTo>
                  <a:pt x="206" y="322"/>
                </a:lnTo>
                <a:lnTo>
                  <a:pt x="180" y="314"/>
                </a:lnTo>
                <a:lnTo>
                  <a:pt x="154" y="300"/>
                </a:lnTo>
                <a:lnTo>
                  <a:pt x="142" y="292"/>
                </a:lnTo>
                <a:lnTo>
                  <a:pt x="132" y="282"/>
                </a:lnTo>
                <a:lnTo>
                  <a:pt x="122" y="270"/>
                </a:lnTo>
                <a:lnTo>
                  <a:pt x="112" y="258"/>
                </a:lnTo>
                <a:lnTo>
                  <a:pt x="112" y="258"/>
                </a:lnTo>
                <a:lnTo>
                  <a:pt x="130" y="262"/>
                </a:lnTo>
                <a:lnTo>
                  <a:pt x="146" y="262"/>
                </a:lnTo>
                <a:lnTo>
                  <a:pt x="162" y="258"/>
                </a:lnTo>
                <a:lnTo>
                  <a:pt x="176" y="252"/>
                </a:lnTo>
                <a:lnTo>
                  <a:pt x="190" y="244"/>
                </a:lnTo>
                <a:lnTo>
                  <a:pt x="202" y="234"/>
                </a:lnTo>
                <a:lnTo>
                  <a:pt x="212" y="220"/>
                </a:lnTo>
                <a:lnTo>
                  <a:pt x="220" y="204"/>
                </a:lnTo>
                <a:lnTo>
                  <a:pt x="220" y="204"/>
                </a:lnTo>
                <a:lnTo>
                  <a:pt x="224" y="188"/>
                </a:lnTo>
                <a:lnTo>
                  <a:pt x="226" y="170"/>
                </a:lnTo>
                <a:lnTo>
                  <a:pt x="222" y="154"/>
                </a:lnTo>
                <a:lnTo>
                  <a:pt x="218" y="138"/>
                </a:lnTo>
                <a:lnTo>
                  <a:pt x="208" y="124"/>
                </a:lnTo>
                <a:lnTo>
                  <a:pt x="198" y="112"/>
                </a:lnTo>
                <a:lnTo>
                  <a:pt x="184" y="100"/>
                </a:lnTo>
                <a:lnTo>
                  <a:pt x="168" y="92"/>
                </a:lnTo>
                <a:lnTo>
                  <a:pt x="168" y="92"/>
                </a:lnTo>
                <a:lnTo>
                  <a:pt x="152" y="88"/>
                </a:lnTo>
                <a:lnTo>
                  <a:pt x="134" y="88"/>
                </a:lnTo>
                <a:lnTo>
                  <a:pt x="118" y="90"/>
                </a:lnTo>
                <a:lnTo>
                  <a:pt x="102" y="96"/>
                </a:lnTo>
                <a:lnTo>
                  <a:pt x="88" y="104"/>
                </a:lnTo>
                <a:lnTo>
                  <a:pt x="74" y="114"/>
                </a:lnTo>
                <a:lnTo>
                  <a:pt x="64" y="128"/>
                </a:lnTo>
                <a:lnTo>
                  <a:pt x="56" y="144"/>
                </a:lnTo>
                <a:lnTo>
                  <a:pt x="56" y="144"/>
                </a:lnTo>
                <a:lnTo>
                  <a:pt x="54" y="156"/>
                </a:lnTo>
                <a:lnTo>
                  <a:pt x="52" y="166"/>
                </a:lnTo>
                <a:lnTo>
                  <a:pt x="52" y="166"/>
                </a:lnTo>
                <a:lnTo>
                  <a:pt x="42" y="158"/>
                </a:lnTo>
                <a:lnTo>
                  <a:pt x="36" y="148"/>
                </a:lnTo>
                <a:lnTo>
                  <a:pt x="24" y="130"/>
                </a:lnTo>
                <a:lnTo>
                  <a:pt x="18" y="112"/>
                </a:lnTo>
                <a:lnTo>
                  <a:pt x="14" y="96"/>
                </a:lnTo>
                <a:lnTo>
                  <a:pt x="12" y="80"/>
                </a:lnTo>
                <a:lnTo>
                  <a:pt x="10" y="68"/>
                </a:lnTo>
                <a:lnTo>
                  <a:pt x="12" y="58"/>
                </a:lnTo>
                <a:lnTo>
                  <a:pt x="12" y="58"/>
                </a:lnTo>
                <a:lnTo>
                  <a:pt x="4" y="88"/>
                </a:lnTo>
                <a:lnTo>
                  <a:pt x="0" y="114"/>
                </a:lnTo>
                <a:lnTo>
                  <a:pt x="2" y="138"/>
                </a:lnTo>
                <a:lnTo>
                  <a:pt x="6" y="160"/>
                </a:lnTo>
                <a:lnTo>
                  <a:pt x="14" y="178"/>
                </a:lnTo>
                <a:lnTo>
                  <a:pt x="24" y="194"/>
                </a:lnTo>
                <a:lnTo>
                  <a:pt x="34" y="210"/>
                </a:lnTo>
                <a:lnTo>
                  <a:pt x="48" y="224"/>
                </a:lnTo>
                <a:lnTo>
                  <a:pt x="48" y="224"/>
                </a:lnTo>
                <a:lnTo>
                  <a:pt x="48" y="242"/>
                </a:lnTo>
                <a:lnTo>
                  <a:pt x="54" y="262"/>
                </a:lnTo>
                <a:lnTo>
                  <a:pt x="64" y="288"/>
                </a:lnTo>
                <a:lnTo>
                  <a:pt x="76" y="314"/>
                </a:lnTo>
                <a:lnTo>
                  <a:pt x="94" y="340"/>
                </a:lnTo>
                <a:lnTo>
                  <a:pt x="116" y="366"/>
                </a:lnTo>
                <a:lnTo>
                  <a:pt x="128" y="378"/>
                </a:lnTo>
                <a:lnTo>
                  <a:pt x="142" y="390"/>
                </a:lnTo>
                <a:lnTo>
                  <a:pt x="158" y="400"/>
                </a:lnTo>
                <a:lnTo>
                  <a:pt x="174" y="410"/>
                </a:lnTo>
                <a:lnTo>
                  <a:pt x="174" y="410"/>
                </a:lnTo>
                <a:lnTo>
                  <a:pt x="178" y="412"/>
                </a:lnTo>
                <a:lnTo>
                  <a:pt x="178" y="412"/>
                </a:lnTo>
                <a:lnTo>
                  <a:pt x="176" y="434"/>
                </a:lnTo>
                <a:lnTo>
                  <a:pt x="174" y="456"/>
                </a:lnTo>
                <a:lnTo>
                  <a:pt x="174" y="456"/>
                </a:lnTo>
                <a:lnTo>
                  <a:pt x="176" y="478"/>
                </a:lnTo>
                <a:lnTo>
                  <a:pt x="178" y="500"/>
                </a:lnTo>
                <a:lnTo>
                  <a:pt x="182" y="524"/>
                </a:lnTo>
                <a:lnTo>
                  <a:pt x="188" y="546"/>
                </a:lnTo>
                <a:lnTo>
                  <a:pt x="196" y="566"/>
                </a:lnTo>
                <a:lnTo>
                  <a:pt x="204" y="588"/>
                </a:lnTo>
                <a:lnTo>
                  <a:pt x="216" y="608"/>
                </a:lnTo>
                <a:lnTo>
                  <a:pt x="228" y="628"/>
                </a:lnTo>
                <a:lnTo>
                  <a:pt x="240" y="648"/>
                </a:lnTo>
                <a:lnTo>
                  <a:pt x="256" y="666"/>
                </a:lnTo>
                <a:lnTo>
                  <a:pt x="272" y="684"/>
                </a:lnTo>
                <a:lnTo>
                  <a:pt x="288" y="702"/>
                </a:lnTo>
                <a:lnTo>
                  <a:pt x="308" y="718"/>
                </a:lnTo>
                <a:lnTo>
                  <a:pt x="328" y="734"/>
                </a:lnTo>
                <a:lnTo>
                  <a:pt x="348" y="750"/>
                </a:lnTo>
                <a:lnTo>
                  <a:pt x="370" y="764"/>
                </a:lnTo>
                <a:lnTo>
                  <a:pt x="430" y="930"/>
                </a:lnTo>
                <a:lnTo>
                  <a:pt x="580" y="930"/>
                </a:lnTo>
                <a:lnTo>
                  <a:pt x="598" y="852"/>
                </a:lnTo>
                <a:lnTo>
                  <a:pt x="598" y="852"/>
                </a:lnTo>
                <a:lnTo>
                  <a:pt x="634" y="858"/>
                </a:lnTo>
                <a:lnTo>
                  <a:pt x="670" y="862"/>
                </a:lnTo>
                <a:lnTo>
                  <a:pt x="708" y="866"/>
                </a:lnTo>
                <a:lnTo>
                  <a:pt x="746" y="866"/>
                </a:lnTo>
                <a:lnTo>
                  <a:pt x="746" y="866"/>
                </a:lnTo>
                <a:lnTo>
                  <a:pt x="780" y="866"/>
                </a:lnTo>
                <a:lnTo>
                  <a:pt x="814" y="864"/>
                </a:lnTo>
                <a:lnTo>
                  <a:pt x="848" y="860"/>
                </a:lnTo>
                <a:lnTo>
                  <a:pt x="880" y="854"/>
                </a:lnTo>
                <a:lnTo>
                  <a:pt x="908" y="930"/>
                </a:lnTo>
                <a:lnTo>
                  <a:pt x="1056" y="930"/>
                </a:lnTo>
                <a:lnTo>
                  <a:pt x="1092" y="782"/>
                </a:lnTo>
                <a:lnTo>
                  <a:pt x="1092" y="782"/>
                </a:lnTo>
                <a:lnTo>
                  <a:pt x="1092" y="782"/>
                </a:lnTo>
                <a:lnTo>
                  <a:pt x="1122" y="766"/>
                </a:lnTo>
                <a:lnTo>
                  <a:pt x="1148" y="746"/>
                </a:lnTo>
                <a:lnTo>
                  <a:pt x="1174" y="726"/>
                </a:lnTo>
                <a:lnTo>
                  <a:pt x="1200" y="706"/>
                </a:lnTo>
                <a:lnTo>
                  <a:pt x="1222" y="684"/>
                </a:lnTo>
                <a:lnTo>
                  <a:pt x="1242" y="660"/>
                </a:lnTo>
                <a:lnTo>
                  <a:pt x="1260" y="636"/>
                </a:lnTo>
                <a:lnTo>
                  <a:pt x="1276" y="610"/>
                </a:lnTo>
                <a:lnTo>
                  <a:pt x="1348" y="610"/>
                </a:lnTo>
                <a:lnTo>
                  <a:pt x="1348" y="610"/>
                </a:lnTo>
                <a:lnTo>
                  <a:pt x="1348" y="610"/>
                </a:lnTo>
                <a:lnTo>
                  <a:pt x="1354" y="608"/>
                </a:lnTo>
                <a:lnTo>
                  <a:pt x="1360" y="606"/>
                </a:lnTo>
                <a:lnTo>
                  <a:pt x="1372" y="598"/>
                </a:lnTo>
                <a:lnTo>
                  <a:pt x="1382" y="584"/>
                </a:lnTo>
                <a:lnTo>
                  <a:pt x="1392" y="568"/>
                </a:lnTo>
                <a:lnTo>
                  <a:pt x="1398" y="548"/>
                </a:lnTo>
                <a:lnTo>
                  <a:pt x="1404" y="526"/>
                </a:lnTo>
                <a:lnTo>
                  <a:pt x="1408" y="500"/>
                </a:lnTo>
                <a:lnTo>
                  <a:pt x="1410" y="474"/>
                </a:lnTo>
                <a:lnTo>
                  <a:pt x="1410" y="474"/>
                </a:lnTo>
                <a:lnTo>
                  <a:pt x="1408" y="446"/>
                </a:lnTo>
                <a:lnTo>
                  <a:pt x="1404" y="420"/>
                </a:lnTo>
                <a:lnTo>
                  <a:pt x="1398" y="398"/>
                </a:lnTo>
                <a:lnTo>
                  <a:pt x="1392" y="378"/>
                </a:lnTo>
                <a:lnTo>
                  <a:pt x="1382" y="362"/>
                </a:lnTo>
                <a:lnTo>
                  <a:pt x="1372" y="348"/>
                </a:lnTo>
                <a:lnTo>
                  <a:pt x="1360" y="340"/>
                </a:lnTo>
                <a:lnTo>
                  <a:pt x="1354" y="338"/>
                </a:lnTo>
                <a:lnTo>
                  <a:pt x="1348" y="336"/>
                </a:lnTo>
                <a:lnTo>
                  <a:pt x="1348" y="336"/>
                </a:lnTo>
                <a:close/>
                <a:moveTo>
                  <a:pt x="94" y="178"/>
                </a:moveTo>
                <a:lnTo>
                  <a:pt x="94" y="178"/>
                </a:lnTo>
                <a:lnTo>
                  <a:pt x="94" y="168"/>
                </a:lnTo>
                <a:lnTo>
                  <a:pt x="96" y="160"/>
                </a:lnTo>
                <a:lnTo>
                  <a:pt x="96" y="160"/>
                </a:lnTo>
                <a:lnTo>
                  <a:pt x="100" y="152"/>
                </a:lnTo>
                <a:lnTo>
                  <a:pt x="106" y="144"/>
                </a:lnTo>
                <a:lnTo>
                  <a:pt x="112" y="140"/>
                </a:lnTo>
                <a:lnTo>
                  <a:pt x="120" y="136"/>
                </a:lnTo>
                <a:lnTo>
                  <a:pt x="128" y="132"/>
                </a:lnTo>
                <a:lnTo>
                  <a:pt x="136" y="132"/>
                </a:lnTo>
                <a:lnTo>
                  <a:pt x="144" y="132"/>
                </a:lnTo>
                <a:lnTo>
                  <a:pt x="154" y="134"/>
                </a:lnTo>
                <a:lnTo>
                  <a:pt x="154" y="134"/>
                </a:lnTo>
                <a:lnTo>
                  <a:pt x="162" y="138"/>
                </a:lnTo>
                <a:lnTo>
                  <a:pt x="168" y="142"/>
                </a:lnTo>
                <a:lnTo>
                  <a:pt x="174" y="150"/>
                </a:lnTo>
                <a:lnTo>
                  <a:pt x="178" y="156"/>
                </a:lnTo>
                <a:lnTo>
                  <a:pt x="182" y="164"/>
                </a:lnTo>
                <a:lnTo>
                  <a:pt x="182" y="174"/>
                </a:lnTo>
                <a:lnTo>
                  <a:pt x="182" y="182"/>
                </a:lnTo>
                <a:lnTo>
                  <a:pt x="180" y="190"/>
                </a:lnTo>
                <a:lnTo>
                  <a:pt x="180" y="190"/>
                </a:lnTo>
                <a:lnTo>
                  <a:pt x="176" y="198"/>
                </a:lnTo>
                <a:lnTo>
                  <a:pt x="170" y="206"/>
                </a:lnTo>
                <a:lnTo>
                  <a:pt x="164" y="212"/>
                </a:lnTo>
                <a:lnTo>
                  <a:pt x="156" y="216"/>
                </a:lnTo>
                <a:lnTo>
                  <a:pt x="148" y="218"/>
                </a:lnTo>
                <a:lnTo>
                  <a:pt x="140" y="220"/>
                </a:lnTo>
                <a:lnTo>
                  <a:pt x="132" y="218"/>
                </a:lnTo>
                <a:lnTo>
                  <a:pt x="122" y="216"/>
                </a:lnTo>
                <a:lnTo>
                  <a:pt x="122" y="216"/>
                </a:lnTo>
                <a:lnTo>
                  <a:pt x="112" y="210"/>
                </a:lnTo>
                <a:lnTo>
                  <a:pt x="102" y="202"/>
                </a:lnTo>
                <a:lnTo>
                  <a:pt x="96" y="190"/>
                </a:lnTo>
                <a:lnTo>
                  <a:pt x="94" y="178"/>
                </a:lnTo>
                <a:lnTo>
                  <a:pt x="94" y="178"/>
                </a:lnTo>
                <a:close/>
                <a:moveTo>
                  <a:pt x="868" y="154"/>
                </a:moveTo>
                <a:lnTo>
                  <a:pt x="868" y="154"/>
                </a:lnTo>
                <a:lnTo>
                  <a:pt x="838" y="150"/>
                </a:lnTo>
                <a:lnTo>
                  <a:pt x="806" y="146"/>
                </a:lnTo>
                <a:lnTo>
                  <a:pt x="770" y="144"/>
                </a:lnTo>
                <a:lnTo>
                  <a:pt x="730" y="144"/>
                </a:lnTo>
                <a:lnTo>
                  <a:pt x="730" y="144"/>
                </a:lnTo>
                <a:lnTo>
                  <a:pt x="698" y="146"/>
                </a:lnTo>
                <a:lnTo>
                  <a:pt x="670" y="148"/>
                </a:lnTo>
                <a:lnTo>
                  <a:pt x="616" y="154"/>
                </a:lnTo>
                <a:lnTo>
                  <a:pt x="602" y="108"/>
                </a:lnTo>
                <a:lnTo>
                  <a:pt x="602" y="108"/>
                </a:lnTo>
                <a:lnTo>
                  <a:pt x="632" y="104"/>
                </a:lnTo>
                <a:lnTo>
                  <a:pt x="662" y="100"/>
                </a:lnTo>
                <a:lnTo>
                  <a:pt x="696" y="98"/>
                </a:lnTo>
                <a:lnTo>
                  <a:pt x="730" y="96"/>
                </a:lnTo>
                <a:lnTo>
                  <a:pt x="730" y="96"/>
                </a:lnTo>
                <a:lnTo>
                  <a:pt x="772" y="96"/>
                </a:lnTo>
                <a:lnTo>
                  <a:pt x="810" y="98"/>
                </a:lnTo>
                <a:lnTo>
                  <a:pt x="846" y="102"/>
                </a:lnTo>
                <a:lnTo>
                  <a:pt x="880" y="106"/>
                </a:lnTo>
                <a:lnTo>
                  <a:pt x="868" y="154"/>
                </a:lnTo>
                <a:close/>
                <a:moveTo>
                  <a:pt x="1164" y="388"/>
                </a:moveTo>
                <a:lnTo>
                  <a:pt x="1164" y="388"/>
                </a:lnTo>
                <a:lnTo>
                  <a:pt x="1156" y="388"/>
                </a:lnTo>
                <a:lnTo>
                  <a:pt x="1148" y="386"/>
                </a:lnTo>
                <a:lnTo>
                  <a:pt x="1142" y="382"/>
                </a:lnTo>
                <a:lnTo>
                  <a:pt x="1136" y="376"/>
                </a:lnTo>
                <a:lnTo>
                  <a:pt x="1130" y="370"/>
                </a:lnTo>
                <a:lnTo>
                  <a:pt x="1126" y="364"/>
                </a:lnTo>
                <a:lnTo>
                  <a:pt x="1124" y="356"/>
                </a:lnTo>
                <a:lnTo>
                  <a:pt x="1124" y="348"/>
                </a:lnTo>
                <a:lnTo>
                  <a:pt x="1124" y="348"/>
                </a:lnTo>
                <a:lnTo>
                  <a:pt x="1124" y="340"/>
                </a:lnTo>
                <a:lnTo>
                  <a:pt x="1126" y="332"/>
                </a:lnTo>
                <a:lnTo>
                  <a:pt x="1130" y="324"/>
                </a:lnTo>
                <a:lnTo>
                  <a:pt x="1136" y="318"/>
                </a:lnTo>
                <a:lnTo>
                  <a:pt x="1142" y="314"/>
                </a:lnTo>
                <a:lnTo>
                  <a:pt x="1148" y="310"/>
                </a:lnTo>
                <a:lnTo>
                  <a:pt x="1156" y="308"/>
                </a:lnTo>
                <a:lnTo>
                  <a:pt x="1164" y="306"/>
                </a:lnTo>
                <a:lnTo>
                  <a:pt x="1164" y="306"/>
                </a:lnTo>
                <a:lnTo>
                  <a:pt x="1172" y="308"/>
                </a:lnTo>
                <a:lnTo>
                  <a:pt x="1180" y="310"/>
                </a:lnTo>
                <a:lnTo>
                  <a:pt x="1188" y="314"/>
                </a:lnTo>
                <a:lnTo>
                  <a:pt x="1194" y="318"/>
                </a:lnTo>
                <a:lnTo>
                  <a:pt x="1198" y="324"/>
                </a:lnTo>
                <a:lnTo>
                  <a:pt x="1202" y="332"/>
                </a:lnTo>
                <a:lnTo>
                  <a:pt x="1204" y="340"/>
                </a:lnTo>
                <a:lnTo>
                  <a:pt x="1206" y="348"/>
                </a:lnTo>
                <a:lnTo>
                  <a:pt x="1206" y="348"/>
                </a:lnTo>
                <a:lnTo>
                  <a:pt x="1204" y="356"/>
                </a:lnTo>
                <a:lnTo>
                  <a:pt x="1202" y="364"/>
                </a:lnTo>
                <a:lnTo>
                  <a:pt x="1198" y="370"/>
                </a:lnTo>
                <a:lnTo>
                  <a:pt x="1194" y="376"/>
                </a:lnTo>
                <a:lnTo>
                  <a:pt x="1188" y="382"/>
                </a:lnTo>
                <a:lnTo>
                  <a:pt x="1180" y="386"/>
                </a:lnTo>
                <a:lnTo>
                  <a:pt x="1172" y="388"/>
                </a:lnTo>
                <a:lnTo>
                  <a:pt x="1164" y="388"/>
                </a:lnTo>
                <a:lnTo>
                  <a:pt x="1164" y="388"/>
                </a:lnTo>
                <a:close/>
              </a:path>
            </a:pathLst>
          </a:custGeom>
          <a:solidFill>
            <a:srgbClr val="3C8A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HelveticaNeueLT Std Cn"/>
            </a:endParaRPr>
          </a:p>
        </p:txBody>
      </p:sp>
      <p:sp>
        <p:nvSpPr>
          <p:cNvPr id="1002" name="Rounded Rectangle 1001"/>
          <p:cNvSpPr/>
          <p:nvPr/>
        </p:nvSpPr>
        <p:spPr bwMode="gray">
          <a:xfrm>
            <a:off x="14185813" y="2270763"/>
            <a:ext cx="1268476" cy="409217"/>
          </a:xfrm>
          <a:prstGeom prst="roundRect">
            <a:avLst/>
          </a:prstGeom>
          <a:noFill/>
          <a:ln w="19050" algn="ctr">
            <a:solidFill>
              <a:schemeClr val="accent6"/>
            </a:solidFill>
            <a:prstDash val="lg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  <a:latin typeface="HelveticaNeueLT Std Cn"/>
            </a:endParaRPr>
          </a:p>
        </p:txBody>
      </p:sp>
      <p:sp>
        <p:nvSpPr>
          <p:cNvPr id="1003" name="TextBox 1002"/>
          <p:cNvSpPr txBox="1"/>
          <p:nvPr/>
        </p:nvSpPr>
        <p:spPr>
          <a:xfrm>
            <a:off x="13570900" y="2852466"/>
            <a:ext cx="845058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200"/>
              </a:spcBef>
              <a:buSzPct val="25000"/>
            </a:pPr>
            <a:r>
              <a:rPr lang="en-US" sz="1400" i="1" dirty="0" smtClean="0">
                <a:solidFill>
                  <a:srgbClr val="0070C0"/>
                </a:solidFill>
                <a:latin typeface="HelveticaNeueLT Std Cn"/>
                <a:ea typeface="Segoe UI Black" panose="020B0A02040204020203" pitchFamily="34" charset="0"/>
                <a:cs typeface="Times New Roman" panose="02020603050405020304" pitchFamily="18" charset="0"/>
              </a:rPr>
              <a:t>Buy Food </a:t>
            </a:r>
            <a:endParaRPr lang="en-US" sz="1400" i="1" dirty="0">
              <a:solidFill>
                <a:srgbClr val="0070C0"/>
              </a:solidFill>
              <a:latin typeface="HelveticaNeueLT Std Cn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04" name="Rounded Rectangle 1003"/>
          <p:cNvSpPr/>
          <p:nvPr/>
        </p:nvSpPr>
        <p:spPr bwMode="gray">
          <a:xfrm>
            <a:off x="13165199" y="2755625"/>
            <a:ext cx="1268476" cy="409217"/>
          </a:xfrm>
          <a:prstGeom prst="roundRect">
            <a:avLst/>
          </a:prstGeom>
          <a:noFill/>
          <a:ln w="19050" algn="ctr">
            <a:solidFill>
              <a:srgbClr val="0070C0"/>
            </a:solidFill>
            <a:prstDash val="lg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  <a:latin typeface="HelveticaNeueLT Std Cn"/>
            </a:endParaRPr>
          </a:p>
        </p:txBody>
      </p:sp>
      <p:sp>
        <p:nvSpPr>
          <p:cNvPr id="1005" name="TextBox 1004"/>
          <p:cNvSpPr txBox="1"/>
          <p:nvPr/>
        </p:nvSpPr>
        <p:spPr>
          <a:xfrm>
            <a:off x="13508754" y="3348265"/>
            <a:ext cx="8724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200"/>
              </a:spcBef>
              <a:buSzPct val="25000"/>
            </a:pPr>
            <a:r>
              <a:rPr lang="en-US" sz="1400" i="1" dirty="0" smtClean="0">
                <a:solidFill>
                  <a:srgbClr val="0070C0"/>
                </a:solidFill>
                <a:latin typeface="HelveticaNeueLT Std Cn"/>
                <a:ea typeface="Segoe UI Black" panose="020B0A02040204020203" pitchFamily="34" charset="0"/>
                <a:cs typeface="Times New Roman" panose="02020603050405020304" pitchFamily="18" charset="0"/>
              </a:rPr>
              <a:t>Coordinate</a:t>
            </a:r>
            <a:endParaRPr lang="en-US" sz="1400" i="1" dirty="0">
              <a:solidFill>
                <a:srgbClr val="0070C0"/>
              </a:solidFill>
              <a:latin typeface="HelveticaNeueLT Std Cn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06" name="Rounded Rectangle 1005"/>
          <p:cNvSpPr/>
          <p:nvPr/>
        </p:nvSpPr>
        <p:spPr bwMode="gray">
          <a:xfrm>
            <a:off x="13165199" y="3251543"/>
            <a:ext cx="1277757" cy="409217"/>
          </a:xfrm>
          <a:prstGeom prst="roundRect">
            <a:avLst/>
          </a:prstGeom>
          <a:noFill/>
          <a:ln w="19050" algn="ctr">
            <a:solidFill>
              <a:srgbClr val="0070C0"/>
            </a:solidFill>
            <a:prstDash val="lg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  <a:latin typeface="HelveticaNeueLT Std Cn"/>
            </a:endParaRPr>
          </a:p>
        </p:txBody>
      </p:sp>
      <p:sp>
        <p:nvSpPr>
          <p:cNvPr id="1007" name="TextBox 1006"/>
          <p:cNvSpPr txBox="1"/>
          <p:nvPr/>
        </p:nvSpPr>
        <p:spPr>
          <a:xfrm>
            <a:off x="14490709" y="3872257"/>
            <a:ext cx="95004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200"/>
              </a:spcBef>
              <a:buSzPct val="25000"/>
            </a:pPr>
            <a:r>
              <a:rPr lang="en-US" sz="1400" i="1" dirty="0" smtClean="0">
                <a:solidFill>
                  <a:schemeClr val="accent6"/>
                </a:solidFill>
                <a:latin typeface="HelveticaNeueLT Std Cn"/>
                <a:ea typeface="Segoe UI Black" panose="020B0A02040204020203" pitchFamily="34" charset="0"/>
                <a:cs typeface="Times New Roman" panose="02020603050405020304" pitchFamily="18" charset="0"/>
              </a:rPr>
              <a:t>Pack Sacks</a:t>
            </a:r>
            <a:endParaRPr lang="en-US" sz="1400" i="1" dirty="0">
              <a:solidFill>
                <a:schemeClr val="accent6"/>
              </a:solidFill>
              <a:latin typeface="HelveticaNeueLT Std Cn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08" name="Rounded Rectangle 1007"/>
          <p:cNvSpPr/>
          <p:nvPr/>
        </p:nvSpPr>
        <p:spPr bwMode="gray">
          <a:xfrm>
            <a:off x="13890486" y="3774018"/>
            <a:ext cx="1541986" cy="409217"/>
          </a:xfrm>
          <a:prstGeom prst="roundRect">
            <a:avLst/>
          </a:prstGeom>
          <a:noFill/>
          <a:ln w="19050" algn="ctr">
            <a:solidFill>
              <a:schemeClr val="accent6"/>
            </a:solidFill>
            <a:prstDash val="lg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  <a:latin typeface="HelveticaNeueLT Std Cn"/>
            </a:endParaRPr>
          </a:p>
        </p:txBody>
      </p:sp>
      <p:sp>
        <p:nvSpPr>
          <p:cNvPr id="1009" name="TextBox 1008"/>
          <p:cNvSpPr txBox="1"/>
          <p:nvPr/>
        </p:nvSpPr>
        <p:spPr>
          <a:xfrm>
            <a:off x="13597897" y="4380706"/>
            <a:ext cx="845058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200"/>
              </a:spcBef>
              <a:buSzPct val="25000"/>
            </a:pPr>
            <a:r>
              <a:rPr lang="en-US" sz="1400" i="1" dirty="0" smtClean="0">
                <a:solidFill>
                  <a:srgbClr val="0070C0"/>
                </a:solidFill>
                <a:latin typeface="HelveticaNeueLT Std Cn"/>
                <a:ea typeface="Segoe UI Black" panose="020B0A02040204020203" pitchFamily="34" charset="0"/>
                <a:cs typeface="Times New Roman" panose="02020603050405020304" pitchFamily="18" charset="0"/>
              </a:rPr>
              <a:t>Deliver</a:t>
            </a:r>
            <a:endParaRPr lang="en-US" sz="1400" i="1" dirty="0">
              <a:solidFill>
                <a:srgbClr val="0070C0"/>
              </a:solidFill>
              <a:latin typeface="HelveticaNeueLT Std Cn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10" name="Rounded Rectangle 1009"/>
          <p:cNvSpPr/>
          <p:nvPr/>
        </p:nvSpPr>
        <p:spPr bwMode="gray">
          <a:xfrm>
            <a:off x="13165199" y="4297108"/>
            <a:ext cx="1268476" cy="409217"/>
          </a:xfrm>
          <a:prstGeom prst="roundRect">
            <a:avLst/>
          </a:prstGeom>
          <a:noFill/>
          <a:ln w="19050" algn="ctr">
            <a:solidFill>
              <a:srgbClr val="0070C0"/>
            </a:solidFill>
            <a:prstDash val="lg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  <a:latin typeface="HelveticaNeueLT Std Cn"/>
            </a:endParaRPr>
          </a:p>
        </p:txBody>
      </p:sp>
      <p:sp>
        <p:nvSpPr>
          <p:cNvPr id="1011" name="Rounded Rectangle 1010"/>
          <p:cNvSpPr/>
          <p:nvPr/>
        </p:nvSpPr>
        <p:spPr bwMode="gray">
          <a:xfrm>
            <a:off x="13159131" y="4816673"/>
            <a:ext cx="2273341" cy="409217"/>
          </a:xfrm>
          <a:prstGeom prst="roundRect">
            <a:avLst/>
          </a:prstGeom>
          <a:noFill/>
          <a:ln w="19050" algn="ctr">
            <a:solidFill>
              <a:schemeClr val="bg2">
                <a:lumMod val="25000"/>
              </a:schemeClr>
            </a:solidFill>
            <a:prstDash val="lg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  <a:latin typeface="HelveticaNeueLT Std Cn"/>
            </a:endParaRPr>
          </a:p>
        </p:txBody>
      </p:sp>
      <p:sp>
        <p:nvSpPr>
          <p:cNvPr id="1012" name="Freeform 122"/>
          <p:cNvSpPr>
            <a:spLocks noChangeAspect="1" noEditPoints="1"/>
          </p:cNvSpPr>
          <p:nvPr/>
        </p:nvSpPr>
        <p:spPr bwMode="auto">
          <a:xfrm>
            <a:off x="13289083" y="2810613"/>
            <a:ext cx="328557" cy="309467"/>
          </a:xfrm>
          <a:custGeom>
            <a:avLst/>
            <a:gdLst>
              <a:gd name="T0" fmla="*/ 88 w 102"/>
              <a:gd name="T1" fmla="*/ 4 h 96"/>
              <a:gd name="T2" fmla="*/ 58 w 102"/>
              <a:gd name="T3" fmla="*/ 28 h 96"/>
              <a:gd name="T4" fmla="*/ 58 w 102"/>
              <a:gd name="T5" fmla="*/ 28 h 96"/>
              <a:gd name="T6" fmla="*/ 50 w 102"/>
              <a:gd name="T7" fmla="*/ 40 h 96"/>
              <a:gd name="T8" fmla="*/ 36 w 102"/>
              <a:gd name="T9" fmla="*/ 40 h 96"/>
              <a:gd name="T10" fmla="*/ 29 w 102"/>
              <a:gd name="T11" fmla="*/ 32 h 96"/>
              <a:gd name="T12" fmla="*/ 4 w 102"/>
              <a:gd name="T13" fmla="*/ 20 h 96"/>
              <a:gd name="T14" fmla="*/ 12 w 102"/>
              <a:gd name="T15" fmla="*/ 64 h 96"/>
              <a:gd name="T16" fmla="*/ 18 w 102"/>
              <a:gd name="T17" fmla="*/ 80 h 96"/>
              <a:gd name="T18" fmla="*/ 22 w 102"/>
              <a:gd name="T19" fmla="*/ 88 h 96"/>
              <a:gd name="T20" fmla="*/ 34 w 102"/>
              <a:gd name="T21" fmla="*/ 88 h 96"/>
              <a:gd name="T22" fmla="*/ 60 w 102"/>
              <a:gd name="T23" fmla="*/ 96 h 96"/>
              <a:gd name="T24" fmla="*/ 70 w 102"/>
              <a:gd name="T25" fmla="*/ 88 h 96"/>
              <a:gd name="T26" fmla="*/ 94 w 102"/>
              <a:gd name="T27" fmla="*/ 12 h 96"/>
              <a:gd name="T28" fmla="*/ 98 w 102"/>
              <a:gd name="T29" fmla="*/ 4 h 96"/>
              <a:gd name="T30" fmla="*/ 14 w 102"/>
              <a:gd name="T31" fmla="*/ 44 h 96"/>
              <a:gd name="T32" fmla="*/ 11 w 102"/>
              <a:gd name="T33" fmla="*/ 36 h 96"/>
              <a:gd name="T34" fmla="*/ 10 w 102"/>
              <a:gd name="T35" fmla="*/ 32 h 96"/>
              <a:gd name="T36" fmla="*/ 22 w 102"/>
              <a:gd name="T37" fmla="*/ 56 h 96"/>
              <a:gd name="T38" fmla="*/ 22 w 102"/>
              <a:gd name="T39" fmla="*/ 56 h 96"/>
              <a:gd name="T40" fmla="*/ 22 w 102"/>
              <a:gd name="T41" fmla="*/ 44 h 96"/>
              <a:gd name="T42" fmla="*/ 18 w 102"/>
              <a:gd name="T43" fmla="*/ 36 h 96"/>
              <a:gd name="T44" fmla="*/ 18 w 102"/>
              <a:gd name="T45" fmla="*/ 32 h 96"/>
              <a:gd name="T46" fmla="*/ 30 w 102"/>
              <a:gd name="T47" fmla="*/ 56 h 96"/>
              <a:gd name="T48" fmla="*/ 30 w 102"/>
              <a:gd name="T49" fmla="*/ 56 h 96"/>
              <a:gd name="T50" fmla="*/ 30 w 102"/>
              <a:gd name="T51" fmla="*/ 44 h 96"/>
              <a:gd name="T52" fmla="*/ 26 w 102"/>
              <a:gd name="T53" fmla="*/ 36 h 96"/>
              <a:gd name="T54" fmla="*/ 34 w 102"/>
              <a:gd name="T55" fmla="*/ 56 h 96"/>
              <a:gd name="T56" fmla="*/ 38 w 102"/>
              <a:gd name="T57" fmla="*/ 48 h 96"/>
              <a:gd name="T58" fmla="*/ 38 w 102"/>
              <a:gd name="T59" fmla="*/ 48 h 96"/>
              <a:gd name="T60" fmla="*/ 46 w 102"/>
              <a:gd name="T61" fmla="*/ 52 h 96"/>
              <a:gd name="T62" fmla="*/ 42 w 102"/>
              <a:gd name="T63" fmla="*/ 44 h 96"/>
              <a:gd name="T64" fmla="*/ 50 w 102"/>
              <a:gd name="T65" fmla="*/ 56 h 96"/>
              <a:gd name="T66" fmla="*/ 54 w 102"/>
              <a:gd name="T67" fmla="*/ 48 h 96"/>
              <a:gd name="T68" fmla="*/ 54 w 102"/>
              <a:gd name="T69" fmla="*/ 48 h 96"/>
              <a:gd name="T70" fmla="*/ 62 w 102"/>
              <a:gd name="T71" fmla="*/ 52 h 96"/>
              <a:gd name="T72" fmla="*/ 58 w 102"/>
              <a:gd name="T73" fmla="*/ 44 h 96"/>
              <a:gd name="T74" fmla="*/ 58 w 102"/>
              <a:gd name="T75" fmla="*/ 40 h 96"/>
              <a:gd name="T76" fmla="*/ 70 w 102"/>
              <a:gd name="T77" fmla="*/ 56 h 96"/>
              <a:gd name="T78" fmla="*/ 70 w 102"/>
              <a:gd name="T79" fmla="*/ 56 h 96"/>
              <a:gd name="T80" fmla="*/ 70 w 102"/>
              <a:gd name="T81" fmla="*/ 44 h 96"/>
              <a:gd name="T82" fmla="*/ 66 w 102"/>
              <a:gd name="T83" fmla="*/ 36 h 96"/>
              <a:gd name="T84" fmla="*/ 66 w 102"/>
              <a:gd name="T85" fmla="*/ 32 h 96"/>
              <a:gd name="T86" fmla="*/ 74 w 102"/>
              <a:gd name="T87" fmla="*/ 48 h 96"/>
              <a:gd name="T88" fmla="*/ 74 w 102"/>
              <a:gd name="T89" fmla="*/ 48 h 96"/>
              <a:gd name="T90" fmla="*/ 74 w 102"/>
              <a:gd name="T91" fmla="*/ 36 h 96"/>
              <a:gd name="T92" fmla="*/ 74 w 102"/>
              <a:gd name="T93" fmla="*/ 32 h 96"/>
              <a:gd name="T94" fmla="*/ 22 w 102"/>
              <a:gd name="T95" fmla="*/ 13 h 96"/>
              <a:gd name="T96" fmla="*/ 34 w 102"/>
              <a:gd name="T97" fmla="*/ 10 h 96"/>
              <a:gd name="T98" fmla="*/ 34 w 102"/>
              <a:gd name="T99" fmla="*/ 4 h 96"/>
              <a:gd name="T100" fmla="*/ 50 w 102"/>
              <a:gd name="T101" fmla="*/ 2 h 96"/>
              <a:gd name="T102" fmla="*/ 50 w 102"/>
              <a:gd name="T103" fmla="*/ 8 h 96"/>
              <a:gd name="T104" fmla="*/ 62 w 102"/>
              <a:gd name="T105" fmla="*/ 13 h 96"/>
              <a:gd name="T106" fmla="*/ 22 w 102"/>
              <a:gd name="T107" fmla="*/ 1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2" h="96">
                <a:moveTo>
                  <a:pt x="98" y="4"/>
                </a:moveTo>
                <a:cubicBezTo>
                  <a:pt x="96" y="4"/>
                  <a:pt x="96" y="4"/>
                  <a:pt x="96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88" y="4"/>
                  <a:pt x="88" y="4"/>
                  <a:pt x="88" y="4"/>
                </a:cubicBezTo>
                <a:cubicBezTo>
                  <a:pt x="86" y="4"/>
                  <a:pt x="85" y="5"/>
                  <a:pt x="84" y="7"/>
                </a:cubicBezTo>
                <a:cubicBezTo>
                  <a:pt x="81" y="20"/>
                  <a:pt x="81" y="20"/>
                  <a:pt x="81" y="20"/>
                </a:cubicBezTo>
                <a:cubicBezTo>
                  <a:pt x="65" y="20"/>
                  <a:pt x="65" y="20"/>
                  <a:pt x="65" y="20"/>
                </a:cubicBezTo>
                <a:cubicBezTo>
                  <a:pt x="58" y="28"/>
                  <a:pt x="58" y="28"/>
                  <a:pt x="58" y="28"/>
                </a:cubicBezTo>
                <a:cubicBezTo>
                  <a:pt x="62" y="28"/>
                  <a:pt x="62" y="28"/>
                  <a:pt x="62" y="28"/>
                </a:cubicBezTo>
                <a:cubicBezTo>
                  <a:pt x="62" y="32"/>
                  <a:pt x="62" y="32"/>
                  <a:pt x="62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28"/>
                  <a:pt x="58" y="28"/>
                  <a:pt x="58" y="28"/>
                </a:cubicBezTo>
                <a:cubicBezTo>
                  <a:pt x="52" y="36"/>
                  <a:pt x="52" y="36"/>
                  <a:pt x="52" y="36"/>
                </a:cubicBezTo>
                <a:cubicBezTo>
                  <a:pt x="54" y="36"/>
                  <a:pt x="54" y="36"/>
                  <a:pt x="54" y="36"/>
                </a:cubicBezTo>
                <a:cubicBezTo>
                  <a:pt x="54" y="40"/>
                  <a:pt x="54" y="40"/>
                  <a:pt x="54" y="40"/>
                </a:cubicBezTo>
                <a:cubicBezTo>
                  <a:pt x="50" y="40"/>
                  <a:pt x="50" y="40"/>
                  <a:pt x="50" y="40"/>
                </a:cubicBezTo>
                <a:cubicBezTo>
                  <a:pt x="50" y="38"/>
                  <a:pt x="50" y="38"/>
                  <a:pt x="50" y="38"/>
                </a:cubicBezTo>
                <a:cubicBezTo>
                  <a:pt x="48" y="40"/>
                  <a:pt x="48" y="40"/>
                  <a:pt x="48" y="40"/>
                </a:cubicBezTo>
                <a:cubicBezTo>
                  <a:pt x="47" y="42"/>
                  <a:pt x="45" y="43"/>
                  <a:pt x="42" y="43"/>
                </a:cubicBezTo>
                <a:cubicBezTo>
                  <a:pt x="40" y="43"/>
                  <a:pt x="38" y="42"/>
                  <a:pt x="36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4" y="40"/>
                  <a:pt x="34" y="40"/>
                  <a:pt x="34" y="40"/>
                </a:cubicBezTo>
                <a:cubicBezTo>
                  <a:pt x="34" y="38"/>
                  <a:pt x="34" y="38"/>
                  <a:pt x="34" y="38"/>
                </a:cubicBezTo>
                <a:cubicBezTo>
                  <a:pt x="29" y="32"/>
                  <a:pt x="29" y="32"/>
                  <a:pt x="29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28"/>
                  <a:pt x="26" y="28"/>
                  <a:pt x="26" y="28"/>
                </a:cubicBezTo>
                <a:cubicBezTo>
                  <a:pt x="19" y="20"/>
                  <a:pt x="19" y="20"/>
                  <a:pt x="19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3" y="20"/>
                  <a:pt x="2" y="21"/>
                  <a:pt x="1" y="21"/>
                </a:cubicBezTo>
                <a:cubicBezTo>
                  <a:pt x="0" y="22"/>
                  <a:pt x="0" y="24"/>
                  <a:pt x="0" y="25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3"/>
                  <a:pt x="10" y="64"/>
                  <a:pt x="12" y="64"/>
                </a:cubicBezTo>
                <a:cubicBezTo>
                  <a:pt x="71" y="64"/>
                  <a:pt x="71" y="64"/>
                  <a:pt x="71" y="64"/>
                </a:cubicBezTo>
                <a:cubicBezTo>
                  <a:pt x="67" y="80"/>
                  <a:pt x="67" y="80"/>
                  <a:pt x="67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18" y="80"/>
                  <a:pt x="18" y="80"/>
                  <a:pt x="18" y="80"/>
                </a:cubicBezTo>
                <a:cubicBezTo>
                  <a:pt x="16" y="80"/>
                  <a:pt x="14" y="82"/>
                  <a:pt x="14" y="84"/>
                </a:cubicBezTo>
                <a:cubicBezTo>
                  <a:pt x="14" y="86"/>
                  <a:pt x="16" y="88"/>
                  <a:pt x="18" y="88"/>
                </a:cubicBezTo>
                <a:cubicBezTo>
                  <a:pt x="22" y="88"/>
                  <a:pt x="22" y="88"/>
                  <a:pt x="22" y="88"/>
                </a:cubicBezTo>
                <a:cubicBezTo>
                  <a:pt x="22" y="88"/>
                  <a:pt x="22" y="88"/>
                  <a:pt x="22" y="88"/>
                </a:cubicBezTo>
                <a:cubicBezTo>
                  <a:pt x="22" y="89"/>
                  <a:pt x="22" y="89"/>
                  <a:pt x="22" y="90"/>
                </a:cubicBezTo>
                <a:cubicBezTo>
                  <a:pt x="22" y="93"/>
                  <a:pt x="25" y="96"/>
                  <a:pt x="28" y="96"/>
                </a:cubicBezTo>
                <a:cubicBezTo>
                  <a:pt x="31" y="96"/>
                  <a:pt x="34" y="93"/>
                  <a:pt x="34" y="90"/>
                </a:cubicBezTo>
                <a:cubicBezTo>
                  <a:pt x="34" y="89"/>
                  <a:pt x="34" y="89"/>
                  <a:pt x="34" y="88"/>
                </a:cubicBezTo>
                <a:cubicBezTo>
                  <a:pt x="54" y="88"/>
                  <a:pt x="54" y="88"/>
                  <a:pt x="54" y="88"/>
                </a:cubicBezTo>
                <a:cubicBezTo>
                  <a:pt x="54" y="88"/>
                  <a:pt x="54" y="88"/>
                  <a:pt x="54" y="88"/>
                </a:cubicBezTo>
                <a:cubicBezTo>
                  <a:pt x="54" y="89"/>
                  <a:pt x="54" y="89"/>
                  <a:pt x="54" y="90"/>
                </a:cubicBezTo>
                <a:cubicBezTo>
                  <a:pt x="54" y="93"/>
                  <a:pt x="57" y="96"/>
                  <a:pt x="60" y="96"/>
                </a:cubicBezTo>
                <a:cubicBezTo>
                  <a:pt x="63" y="96"/>
                  <a:pt x="66" y="93"/>
                  <a:pt x="66" y="90"/>
                </a:cubicBezTo>
                <a:cubicBezTo>
                  <a:pt x="66" y="89"/>
                  <a:pt x="66" y="89"/>
                  <a:pt x="66" y="88"/>
                </a:cubicBezTo>
                <a:cubicBezTo>
                  <a:pt x="68" y="88"/>
                  <a:pt x="68" y="88"/>
                  <a:pt x="68" y="88"/>
                </a:cubicBezTo>
                <a:cubicBezTo>
                  <a:pt x="70" y="88"/>
                  <a:pt x="70" y="88"/>
                  <a:pt x="70" y="88"/>
                </a:cubicBezTo>
                <a:cubicBezTo>
                  <a:pt x="72" y="88"/>
                  <a:pt x="73" y="86"/>
                  <a:pt x="74" y="84"/>
                </a:cubicBezTo>
                <a:cubicBezTo>
                  <a:pt x="74" y="84"/>
                  <a:pt x="74" y="84"/>
                  <a:pt x="74" y="84"/>
                </a:cubicBezTo>
                <a:cubicBezTo>
                  <a:pt x="91" y="12"/>
                  <a:pt x="91" y="12"/>
                  <a:pt x="91" y="12"/>
                </a:cubicBezTo>
                <a:cubicBezTo>
                  <a:pt x="94" y="12"/>
                  <a:pt x="94" y="12"/>
                  <a:pt x="94" y="12"/>
                </a:cubicBezTo>
                <a:cubicBezTo>
                  <a:pt x="96" y="12"/>
                  <a:pt x="96" y="12"/>
                  <a:pt x="96" y="12"/>
                </a:cubicBezTo>
                <a:cubicBezTo>
                  <a:pt x="98" y="12"/>
                  <a:pt x="98" y="12"/>
                  <a:pt x="98" y="12"/>
                </a:cubicBezTo>
                <a:cubicBezTo>
                  <a:pt x="100" y="12"/>
                  <a:pt x="102" y="10"/>
                  <a:pt x="102" y="8"/>
                </a:cubicBezTo>
                <a:cubicBezTo>
                  <a:pt x="102" y="6"/>
                  <a:pt x="100" y="4"/>
                  <a:pt x="98" y="4"/>
                </a:cubicBezTo>
                <a:close/>
                <a:moveTo>
                  <a:pt x="14" y="48"/>
                </a:moveTo>
                <a:cubicBezTo>
                  <a:pt x="13" y="48"/>
                  <a:pt x="13" y="48"/>
                  <a:pt x="13" y="48"/>
                </a:cubicBezTo>
                <a:cubicBezTo>
                  <a:pt x="13" y="44"/>
                  <a:pt x="13" y="44"/>
                  <a:pt x="13" y="44"/>
                </a:cubicBezTo>
                <a:cubicBezTo>
                  <a:pt x="14" y="44"/>
                  <a:pt x="14" y="44"/>
                  <a:pt x="14" y="44"/>
                </a:cubicBezTo>
                <a:lnTo>
                  <a:pt x="14" y="48"/>
                </a:lnTo>
                <a:close/>
                <a:moveTo>
                  <a:pt x="14" y="40"/>
                </a:moveTo>
                <a:cubicBezTo>
                  <a:pt x="12" y="40"/>
                  <a:pt x="12" y="40"/>
                  <a:pt x="12" y="40"/>
                </a:cubicBezTo>
                <a:cubicBezTo>
                  <a:pt x="11" y="36"/>
                  <a:pt x="11" y="36"/>
                  <a:pt x="11" y="36"/>
                </a:cubicBezTo>
                <a:cubicBezTo>
                  <a:pt x="14" y="36"/>
                  <a:pt x="14" y="36"/>
                  <a:pt x="14" y="36"/>
                </a:cubicBezTo>
                <a:lnTo>
                  <a:pt x="14" y="40"/>
                </a:lnTo>
                <a:close/>
                <a:moveTo>
                  <a:pt x="14" y="32"/>
                </a:moveTo>
                <a:cubicBezTo>
                  <a:pt x="10" y="32"/>
                  <a:pt x="10" y="32"/>
                  <a:pt x="10" y="32"/>
                </a:cubicBezTo>
                <a:cubicBezTo>
                  <a:pt x="9" y="28"/>
                  <a:pt x="9" y="28"/>
                  <a:pt x="9" y="28"/>
                </a:cubicBezTo>
                <a:cubicBezTo>
                  <a:pt x="14" y="28"/>
                  <a:pt x="14" y="28"/>
                  <a:pt x="14" y="28"/>
                </a:cubicBezTo>
                <a:lnTo>
                  <a:pt x="14" y="32"/>
                </a:lnTo>
                <a:close/>
                <a:moveTo>
                  <a:pt x="22" y="56"/>
                </a:moveTo>
                <a:cubicBezTo>
                  <a:pt x="18" y="56"/>
                  <a:pt x="18" y="56"/>
                  <a:pt x="18" y="56"/>
                </a:cubicBezTo>
                <a:cubicBezTo>
                  <a:pt x="18" y="52"/>
                  <a:pt x="18" y="52"/>
                  <a:pt x="18" y="52"/>
                </a:cubicBezTo>
                <a:cubicBezTo>
                  <a:pt x="22" y="52"/>
                  <a:pt x="22" y="52"/>
                  <a:pt x="22" y="52"/>
                </a:cubicBezTo>
                <a:lnTo>
                  <a:pt x="22" y="56"/>
                </a:lnTo>
                <a:close/>
                <a:moveTo>
                  <a:pt x="22" y="48"/>
                </a:moveTo>
                <a:cubicBezTo>
                  <a:pt x="18" y="48"/>
                  <a:pt x="18" y="48"/>
                  <a:pt x="18" y="48"/>
                </a:cubicBezTo>
                <a:cubicBezTo>
                  <a:pt x="18" y="44"/>
                  <a:pt x="18" y="44"/>
                  <a:pt x="18" y="44"/>
                </a:cubicBezTo>
                <a:cubicBezTo>
                  <a:pt x="22" y="44"/>
                  <a:pt x="22" y="44"/>
                  <a:pt x="22" y="44"/>
                </a:cubicBezTo>
                <a:lnTo>
                  <a:pt x="22" y="48"/>
                </a:lnTo>
                <a:close/>
                <a:moveTo>
                  <a:pt x="22" y="40"/>
                </a:moveTo>
                <a:cubicBezTo>
                  <a:pt x="18" y="40"/>
                  <a:pt x="18" y="40"/>
                  <a:pt x="18" y="40"/>
                </a:cubicBezTo>
                <a:cubicBezTo>
                  <a:pt x="18" y="36"/>
                  <a:pt x="18" y="36"/>
                  <a:pt x="18" y="36"/>
                </a:cubicBezTo>
                <a:cubicBezTo>
                  <a:pt x="22" y="36"/>
                  <a:pt x="22" y="36"/>
                  <a:pt x="22" y="36"/>
                </a:cubicBezTo>
                <a:lnTo>
                  <a:pt x="22" y="40"/>
                </a:lnTo>
                <a:close/>
                <a:moveTo>
                  <a:pt x="22" y="32"/>
                </a:move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8" y="28"/>
                  <a:pt x="18" y="28"/>
                </a:cubicBezTo>
                <a:cubicBezTo>
                  <a:pt x="22" y="28"/>
                  <a:pt x="22" y="28"/>
                  <a:pt x="22" y="28"/>
                </a:cubicBezTo>
                <a:lnTo>
                  <a:pt x="22" y="32"/>
                </a:lnTo>
                <a:close/>
                <a:moveTo>
                  <a:pt x="30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52"/>
                  <a:pt x="26" y="52"/>
                  <a:pt x="26" y="52"/>
                </a:cubicBezTo>
                <a:cubicBezTo>
                  <a:pt x="30" y="52"/>
                  <a:pt x="30" y="52"/>
                  <a:pt x="30" y="52"/>
                </a:cubicBezTo>
                <a:lnTo>
                  <a:pt x="30" y="56"/>
                </a:lnTo>
                <a:close/>
                <a:moveTo>
                  <a:pt x="30" y="48"/>
                </a:moveTo>
                <a:cubicBezTo>
                  <a:pt x="26" y="48"/>
                  <a:pt x="26" y="48"/>
                  <a:pt x="26" y="48"/>
                </a:cubicBezTo>
                <a:cubicBezTo>
                  <a:pt x="26" y="44"/>
                  <a:pt x="26" y="44"/>
                  <a:pt x="26" y="44"/>
                </a:cubicBezTo>
                <a:cubicBezTo>
                  <a:pt x="30" y="44"/>
                  <a:pt x="30" y="44"/>
                  <a:pt x="30" y="44"/>
                </a:cubicBezTo>
                <a:lnTo>
                  <a:pt x="30" y="48"/>
                </a:lnTo>
                <a:close/>
                <a:moveTo>
                  <a:pt x="30" y="40"/>
                </a:move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6" y="36"/>
                  <a:pt x="26" y="36"/>
                </a:cubicBezTo>
                <a:cubicBezTo>
                  <a:pt x="30" y="36"/>
                  <a:pt x="30" y="36"/>
                  <a:pt x="30" y="36"/>
                </a:cubicBezTo>
                <a:lnTo>
                  <a:pt x="30" y="40"/>
                </a:lnTo>
                <a:close/>
                <a:moveTo>
                  <a:pt x="38" y="56"/>
                </a:moveTo>
                <a:cubicBezTo>
                  <a:pt x="34" y="56"/>
                  <a:pt x="34" y="56"/>
                  <a:pt x="34" y="56"/>
                </a:cubicBezTo>
                <a:cubicBezTo>
                  <a:pt x="34" y="52"/>
                  <a:pt x="34" y="52"/>
                  <a:pt x="34" y="52"/>
                </a:cubicBezTo>
                <a:cubicBezTo>
                  <a:pt x="38" y="52"/>
                  <a:pt x="38" y="52"/>
                  <a:pt x="38" y="52"/>
                </a:cubicBezTo>
                <a:lnTo>
                  <a:pt x="38" y="56"/>
                </a:lnTo>
                <a:close/>
                <a:moveTo>
                  <a:pt x="38" y="48"/>
                </a:moveTo>
                <a:cubicBezTo>
                  <a:pt x="34" y="48"/>
                  <a:pt x="34" y="48"/>
                  <a:pt x="34" y="48"/>
                </a:cubicBezTo>
                <a:cubicBezTo>
                  <a:pt x="34" y="44"/>
                  <a:pt x="34" y="44"/>
                  <a:pt x="34" y="44"/>
                </a:cubicBezTo>
                <a:cubicBezTo>
                  <a:pt x="38" y="44"/>
                  <a:pt x="38" y="44"/>
                  <a:pt x="38" y="44"/>
                </a:cubicBezTo>
                <a:lnTo>
                  <a:pt x="38" y="48"/>
                </a:lnTo>
                <a:close/>
                <a:moveTo>
                  <a:pt x="46" y="56"/>
                </a:moveTo>
                <a:cubicBezTo>
                  <a:pt x="42" y="56"/>
                  <a:pt x="42" y="56"/>
                  <a:pt x="42" y="56"/>
                </a:cubicBezTo>
                <a:cubicBezTo>
                  <a:pt x="42" y="52"/>
                  <a:pt x="42" y="52"/>
                  <a:pt x="42" y="52"/>
                </a:cubicBezTo>
                <a:cubicBezTo>
                  <a:pt x="46" y="52"/>
                  <a:pt x="46" y="52"/>
                  <a:pt x="46" y="52"/>
                </a:cubicBezTo>
                <a:lnTo>
                  <a:pt x="46" y="56"/>
                </a:lnTo>
                <a:close/>
                <a:moveTo>
                  <a:pt x="46" y="48"/>
                </a:moveTo>
                <a:cubicBezTo>
                  <a:pt x="42" y="48"/>
                  <a:pt x="42" y="48"/>
                  <a:pt x="42" y="48"/>
                </a:cubicBezTo>
                <a:cubicBezTo>
                  <a:pt x="42" y="44"/>
                  <a:pt x="42" y="44"/>
                  <a:pt x="42" y="44"/>
                </a:cubicBezTo>
                <a:cubicBezTo>
                  <a:pt x="46" y="44"/>
                  <a:pt x="46" y="44"/>
                  <a:pt x="46" y="44"/>
                </a:cubicBezTo>
                <a:lnTo>
                  <a:pt x="46" y="48"/>
                </a:lnTo>
                <a:close/>
                <a:moveTo>
                  <a:pt x="54" y="56"/>
                </a:moveTo>
                <a:cubicBezTo>
                  <a:pt x="50" y="56"/>
                  <a:pt x="50" y="56"/>
                  <a:pt x="50" y="56"/>
                </a:cubicBezTo>
                <a:cubicBezTo>
                  <a:pt x="50" y="52"/>
                  <a:pt x="50" y="52"/>
                  <a:pt x="50" y="52"/>
                </a:cubicBezTo>
                <a:cubicBezTo>
                  <a:pt x="54" y="52"/>
                  <a:pt x="54" y="52"/>
                  <a:pt x="54" y="52"/>
                </a:cubicBezTo>
                <a:lnTo>
                  <a:pt x="54" y="56"/>
                </a:lnTo>
                <a:close/>
                <a:moveTo>
                  <a:pt x="54" y="48"/>
                </a:moveTo>
                <a:cubicBezTo>
                  <a:pt x="50" y="48"/>
                  <a:pt x="50" y="48"/>
                  <a:pt x="50" y="48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4"/>
                  <a:pt x="54" y="44"/>
                  <a:pt x="54" y="44"/>
                </a:cubicBezTo>
                <a:lnTo>
                  <a:pt x="54" y="48"/>
                </a:lnTo>
                <a:close/>
                <a:moveTo>
                  <a:pt x="62" y="56"/>
                </a:moveTo>
                <a:cubicBezTo>
                  <a:pt x="58" y="56"/>
                  <a:pt x="58" y="56"/>
                  <a:pt x="58" y="56"/>
                </a:cubicBezTo>
                <a:cubicBezTo>
                  <a:pt x="58" y="52"/>
                  <a:pt x="58" y="52"/>
                  <a:pt x="58" y="52"/>
                </a:cubicBezTo>
                <a:cubicBezTo>
                  <a:pt x="62" y="52"/>
                  <a:pt x="62" y="52"/>
                  <a:pt x="62" y="52"/>
                </a:cubicBezTo>
                <a:lnTo>
                  <a:pt x="62" y="56"/>
                </a:lnTo>
                <a:close/>
                <a:moveTo>
                  <a:pt x="62" y="48"/>
                </a:moveTo>
                <a:cubicBezTo>
                  <a:pt x="58" y="48"/>
                  <a:pt x="58" y="48"/>
                  <a:pt x="58" y="48"/>
                </a:cubicBezTo>
                <a:cubicBezTo>
                  <a:pt x="58" y="44"/>
                  <a:pt x="58" y="44"/>
                  <a:pt x="58" y="44"/>
                </a:cubicBezTo>
                <a:cubicBezTo>
                  <a:pt x="62" y="44"/>
                  <a:pt x="62" y="44"/>
                  <a:pt x="62" y="44"/>
                </a:cubicBezTo>
                <a:lnTo>
                  <a:pt x="62" y="48"/>
                </a:lnTo>
                <a:close/>
                <a:moveTo>
                  <a:pt x="62" y="40"/>
                </a:moveTo>
                <a:cubicBezTo>
                  <a:pt x="58" y="40"/>
                  <a:pt x="58" y="40"/>
                  <a:pt x="58" y="40"/>
                </a:cubicBezTo>
                <a:cubicBezTo>
                  <a:pt x="58" y="36"/>
                  <a:pt x="58" y="36"/>
                  <a:pt x="58" y="36"/>
                </a:cubicBezTo>
                <a:cubicBezTo>
                  <a:pt x="62" y="36"/>
                  <a:pt x="62" y="36"/>
                  <a:pt x="62" y="36"/>
                </a:cubicBezTo>
                <a:lnTo>
                  <a:pt x="62" y="40"/>
                </a:lnTo>
                <a:close/>
                <a:moveTo>
                  <a:pt x="70" y="56"/>
                </a:moveTo>
                <a:cubicBezTo>
                  <a:pt x="66" y="56"/>
                  <a:pt x="66" y="56"/>
                  <a:pt x="66" y="56"/>
                </a:cubicBezTo>
                <a:cubicBezTo>
                  <a:pt x="66" y="52"/>
                  <a:pt x="66" y="52"/>
                  <a:pt x="66" y="52"/>
                </a:cubicBezTo>
                <a:cubicBezTo>
                  <a:pt x="70" y="52"/>
                  <a:pt x="70" y="52"/>
                  <a:pt x="70" y="52"/>
                </a:cubicBezTo>
                <a:lnTo>
                  <a:pt x="70" y="56"/>
                </a:lnTo>
                <a:close/>
                <a:moveTo>
                  <a:pt x="70" y="48"/>
                </a:moveTo>
                <a:cubicBezTo>
                  <a:pt x="66" y="48"/>
                  <a:pt x="66" y="48"/>
                  <a:pt x="66" y="48"/>
                </a:cubicBezTo>
                <a:cubicBezTo>
                  <a:pt x="66" y="44"/>
                  <a:pt x="66" y="44"/>
                  <a:pt x="66" y="44"/>
                </a:cubicBezTo>
                <a:cubicBezTo>
                  <a:pt x="70" y="44"/>
                  <a:pt x="70" y="44"/>
                  <a:pt x="70" y="44"/>
                </a:cubicBezTo>
                <a:lnTo>
                  <a:pt x="70" y="48"/>
                </a:lnTo>
                <a:close/>
                <a:moveTo>
                  <a:pt x="70" y="40"/>
                </a:moveTo>
                <a:cubicBezTo>
                  <a:pt x="66" y="40"/>
                  <a:pt x="66" y="40"/>
                  <a:pt x="66" y="40"/>
                </a:cubicBezTo>
                <a:cubicBezTo>
                  <a:pt x="66" y="36"/>
                  <a:pt x="66" y="36"/>
                  <a:pt x="66" y="36"/>
                </a:cubicBezTo>
                <a:cubicBezTo>
                  <a:pt x="70" y="36"/>
                  <a:pt x="70" y="36"/>
                  <a:pt x="70" y="36"/>
                </a:cubicBezTo>
                <a:lnTo>
                  <a:pt x="70" y="40"/>
                </a:lnTo>
                <a:close/>
                <a:moveTo>
                  <a:pt x="70" y="32"/>
                </a:moveTo>
                <a:cubicBezTo>
                  <a:pt x="66" y="32"/>
                  <a:pt x="66" y="32"/>
                  <a:pt x="66" y="32"/>
                </a:cubicBezTo>
                <a:cubicBezTo>
                  <a:pt x="66" y="28"/>
                  <a:pt x="66" y="28"/>
                  <a:pt x="66" y="28"/>
                </a:cubicBezTo>
                <a:cubicBezTo>
                  <a:pt x="70" y="28"/>
                  <a:pt x="70" y="28"/>
                  <a:pt x="70" y="28"/>
                </a:cubicBezTo>
                <a:lnTo>
                  <a:pt x="70" y="32"/>
                </a:lnTo>
                <a:close/>
                <a:moveTo>
                  <a:pt x="74" y="48"/>
                </a:moveTo>
                <a:cubicBezTo>
                  <a:pt x="74" y="48"/>
                  <a:pt x="74" y="48"/>
                  <a:pt x="74" y="48"/>
                </a:cubicBezTo>
                <a:cubicBezTo>
                  <a:pt x="74" y="44"/>
                  <a:pt x="74" y="44"/>
                  <a:pt x="74" y="44"/>
                </a:cubicBezTo>
                <a:cubicBezTo>
                  <a:pt x="75" y="44"/>
                  <a:pt x="75" y="44"/>
                  <a:pt x="75" y="44"/>
                </a:cubicBezTo>
                <a:lnTo>
                  <a:pt x="74" y="48"/>
                </a:lnTo>
                <a:close/>
                <a:moveTo>
                  <a:pt x="77" y="37"/>
                </a:moveTo>
                <a:cubicBezTo>
                  <a:pt x="76" y="40"/>
                  <a:pt x="76" y="40"/>
                  <a:pt x="76" y="40"/>
                </a:cubicBezTo>
                <a:cubicBezTo>
                  <a:pt x="74" y="40"/>
                  <a:pt x="74" y="40"/>
                  <a:pt x="74" y="40"/>
                </a:cubicBezTo>
                <a:cubicBezTo>
                  <a:pt x="74" y="36"/>
                  <a:pt x="74" y="36"/>
                  <a:pt x="74" y="36"/>
                </a:cubicBezTo>
                <a:cubicBezTo>
                  <a:pt x="77" y="36"/>
                  <a:pt x="77" y="36"/>
                  <a:pt x="77" y="36"/>
                </a:cubicBezTo>
                <a:lnTo>
                  <a:pt x="77" y="37"/>
                </a:lnTo>
                <a:close/>
                <a:moveTo>
                  <a:pt x="78" y="32"/>
                </a:moveTo>
                <a:cubicBezTo>
                  <a:pt x="74" y="32"/>
                  <a:pt x="74" y="32"/>
                  <a:pt x="74" y="32"/>
                </a:cubicBezTo>
                <a:cubicBezTo>
                  <a:pt x="74" y="28"/>
                  <a:pt x="74" y="28"/>
                  <a:pt x="74" y="28"/>
                </a:cubicBezTo>
                <a:cubicBezTo>
                  <a:pt x="79" y="28"/>
                  <a:pt x="79" y="28"/>
                  <a:pt x="79" y="28"/>
                </a:cubicBezTo>
                <a:lnTo>
                  <a:pt x="78" y="32"/>
                </a:lnTo>
                <a:close/>
                <a:moveTo>
                  <a:pt x="22" y="13"/>
                </a:moveTo>
                <a:cubicBezTo>
                  <a:pt x="22" y="13"/>
                  <a:pt x="22" y="12"/>
                  <a:pt x="23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1"/>
                  <a:pt x="35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1"/>
                  <a:pt x="50" y="2"/>
                </a:cubicBezTo>
                <a:cubicBezTo>
                  <a:pt x="50" y="4"/>
                  <a:pt x="50" y="4"/>
                  <a:pt x="50" y="4"/>
                </a:cubicBezTo>
                <a:cubicBezTo>
                  <a:pt x="50" y="6"/>
                  <a:pt x="50" y="6"/>
                  <a:pt x="50" y="6"/>
                </a:cubicBezTo>
                <a:cubicBezTo>
                  <a:pt x="50" y="7"/>
                  <a:pt x="50" y="7"/>
                  <a:pt x="50" y="7"/>
                </a:cubicBezTo>
                <a:cubicBezTo>
                  <a:pt x="50" y="8"/>
                  <a:pt x="50" y="8"/>
                  <a:pt x="50" y="8"/>
                </a:cubicBezTo>
                <a:cubicBezTo>
                  <a:pt x="50" y="10"/>
                  <a:pt x="50" y="10"/>
                  <a:pt x="50" y="10"/>
                </a:cubicBezTo>
                <a:cubicBezTo>
                  <a:pt x="50" y="12"/>
                  <a:pt x="50" y="12"/>
                  <a:pt x="50" y="12"/>
                </a:cubicBezTo>
                <a:cubicBezTo>
                  <a:pt x="61" y="12"/>
                  <a:pt x="61" y="12"/>
                  <a:pt x="61" y="12"/>
                </a:cubicBezTo>
                <a:cubicBezTo>
                  <a:pt x="62" y="12"/>
                  <a:pt x="62" y="13"/>
                  <a:pt x="62" y="13"/>
                </a:cubicBezTo>
                <a:cubicBezTo>
                  <a:pt x="43" y="36"/>
                  <a:pt x="43" y="36"/>
                  <a:pt x="43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1" y="36"/>
                  <a:pt x="41" y="36"/>
                  <a:pt x="41" y="36"/>
                </a:cubicBezTo>
                <a:lnTo>
                  <a:pt x="22" y="1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endParaRPr lang="en-US" sz="864" dirty="0">
              <a:solidFill>
                <a:srgbClr val="000000"/>
              </a:solidFill>
              <a:latin typeface="HelveticaNeueLT Std Cn"/>
            </a:endParaRPr>
          </a:p>
        </p:txBody>
      </p:sp>
      <p:sp>
        <p:nvSpPr>
          <p:cNvPr id="1013" name="Freeform 48"/>
          <p:cNvSpPr>
            <a:spLocks noChangeAspect="1" noEditPoints="1"/>
          </p:cNvSpPr>
          <p:nvPr/>
        </p:nvSpPr>
        <p:spPr bwMode="auto">
          <a:xfrm>
            <a:off x="13224515" y="3309998"/>
            <a:ext cx="295684" cy="297252"/>
          </a:xfrm>
          <a:custGeom>
            <a:avLst/>
            <a:gdLst>
              <a:gd name="T0" fmla="*/ 0 w 179"/>
              <a:gd name="T1" fmla="*/ 90 h 179"/>
              <a:gd name="T2" fmla="*/ 179 w 179"/>
              <a:gd name="T3" fmla="*/ 90 h 179"/>
              <a:gd name="T4" fmla="*/ 171 w 179"/>
              <a:gd name="T5" fmla="*/ 98 h 179"/>
              <a:gd name="T6" fmla="*/ 156 w 179"/>
              <a:gd name="T7" fmla="*/ 81 h 179"/>
              <a:gd name="T8" fmla="*/ 171 w 179"/>
              <a:gd name="T9" fmla="*/ 98 h 179"/>
              <a:gd name="T10" fmla="*/ 162 w 179"/>
              <a:gd name="T11" fmla="*/ 52 h 179"/>
              <a:gd name="T12" fmla="*/ 145 w 179"/>
              <a:gd name="T13" fmla="*/ 53 h 179"/>
              <a:gd name="T14" fmla="*/ 81 w 179"/>
              <a:gd name="T15" fmla="*/ 8 h 179"/>
              <a:gd name="T16" fmla="*/ 98 w 179"/>
              <a:gd name="T17" fmla="*/ 23 h 179"/>
              <a:gd name="T18" fmla="*/ 81 w 179"/>
              <a:gd name="T19" fmla="*/ 8 h 179"/>
              <a:gd name="T20" fmla="*/ 22 w 179"/>
              <a:gd name="T21" fmla="*/ 81 h 179"/>
              <a:gd name="T22" fmla="*/ 8 w 179"/>
              <a:gd name="T23" fmla="*/ 98 h 179"/>
              <a:gd name="T24" fmla="*/ 21 w 179"/>
              <a:gd name="T25" fmla="*/ 134 h 179"/>
              <a:gd name="T26" fmla="*/ 29 w 179"/>
              <a:gd name="T27" fmla="*/ 119 h 179"/>
              <a:gd name="T28" fmla="*/ 21 w 179"/>
              <a:gd name="T29" fmla="*/ 134 h 179"/>
              <a:gd name="T30" fmla="*/ 17 w 179"/>
              <a:gd name="T31" fmla="*/ 52 h 179"/>
              <a:gd name="T32" fmla="*/ 34 w 179"/>
              <a:gd name="T33" fmla="*/ 52 h 179"/>
              <a:gd name="T34" fmla="*/ 52 w 179"/>
              <a:gd name="T35" fmla="*/ 162 h 179"/>
              <a:gd name="T36" fmla="*/ 52 w 179"/>
              <a:gd name="T37" fmla="*/ 145 h 179"/>
              <a:gd name="T38" fmla="*/ 52 w 179"/>
              <a:gd name="T39" fmla="*/ 162 h 179"/>
              <a:gd name="T40" fmla="*/ 45 w 179"/>
              <a:gd name="T41" fmla="*/ 21 h 179"/>
              <a:gd name="T42" fmla="*/ 60 w 179"/>
              <a:gd name="T43" fmla="*/ 30 h 179"/>
              <a:gd name="T44" fmla="*/ 89 w 179"/>
              <a:gd name="T45" fmla="*/ 80 h 179"/>
              <a:gd name="T46" fmla="*/ 132 w 179"/>
              <a:gd name="T47" fmla="*/ 31 h 179"/>
              <a:gd name="T48" fmla="*/ 99 w 179"/>
              <a:gd name="T49" fmla="*/ 90 h 179"/>
              <a:gd name="T50" fmla="*/ 132 w 179"/>
              <a:gd name="T51" fmla="*/ 124 h 179"/>
              <a:gd name="T52" fmla="*/ 89 w 179"/>
              <a:gd name="T53" fmla="*/ 99 h 179"/>
              <a:gd name="T54" fmla="*/ 89 w 179"/>
              <a:gd name="T55" fmla="*/ 80 h 179"/>
              <a:gd name="T56" fmla="*/ 81 w 179"/>
              <a:gd name="T57" fmla="*/ 156 h 179"/>
              <a:gd name="T58" fmla="*/ 97 w 179"/>
              <a:gd name="T59" fmla="*/ 171 h 179"/>
              <a:gd name="T60" fmla="*/ 126 w 179"/>
              <a:gd name="T61" fmla="*/ 162 h 179"/>
              <a:gd name="T62" fmla="*/ 126 w 179"/>
              <a:gd name="T63" fmla="*/ 145 h 179"/>
              <a:gd name="T64" fmla="*/ 126 w 179"/>
              <a:gd name="T65" fmla="*/ 162 h 179"/>
              <a:gd name="T66" fmla="*/ 119 w 179"/>
              <a:gd name="T67" fmla="*/ 30 h 179"/>
              <a:gd name="T68" fmla="*/ 134 w 179"/>
              <a:gd name="T69" fmla="*/ 21 h 179"/>
              <a:gd name="T70" fmla="*/ 157 w 179"/>
              <a:gd name="T71" fmla="*/ 134 h 179"/>
              <a:gd name="T72" fmla="*/ 149 w 179"/>
              <a:gd name="T73" fmla="*/ 119 h 179"/>
              <a:gd name="T74" fmla="*/ 157 w 179"/>
              <a:gd name="T75" fmla="*/ 13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9" h="179">
                <a:moveTo>
                  <a:pt x="89" y="0"/>
                </a:moveTo>
                <a:cubicBezTo>
                  <a:pt x="40" y="0"/>
                  <a:pt x="0" y="40"/>
                  <a:pt x="0" y="90"/>
                </a:cubicBezTo>
                <a:cubicBezTo>
                  <a:pt x="0" y="139"/>
                  <a:pt x="40" y="179"/>
                  <a:pt x="89" y="179"/>
                </a:cubicBezTo>
                <a:cubicBezTo>
                  <a:pt x="139" y="179"/>
                  <a:pt x="179" y="139"/>
                  <a:pt x="179" y="90"/>
                </a:cubicBezTo>
                <a:cubicBezTo>
                  <a:pt x="179" y="40"/>
                  <a:pt x="139" y="0"/>
                  <a:pt x="89" y="0"/>
                </a:cubicBezTo>
                <a:close/>
                <a:moveTo>
                  <a:pt x="171" y="98"/>
                </a:moveTo>
                <a:cubicBezTo>
                  <a:pt x="156" y="98"/>
                  <a:pt x="156" y="98"/>
                  <a:pt x="156" y="98"/>
                </a:cubicBezTo>
                <a:cubicBezTo>
                  <a:pt x="156" y="81"/>
                  <a:pt x="156" y="81"/>
                  <a:pt x="156" y="81"/>
                </a:cubicBezTo>
                <a:cubicBezTo>
                  <a:pt x="171" y="81"/>
                  <a:pt x="171" y="81"/>
                  <a:pt x="171" y="81"/>
                </a:cubicBezTo>
                <a:lnTo>
                  <a:pt x="171" y="98"/>
                </a:lnTo>
                <a:close/>
                <a:moveTo>
                  <a:pt x="158" y="45"/>
                </a:moveTo>
                <a:cubicBezTo>
                  <a:pt x="162" y="52"/>
                  <a:pt x="162" y="52"/>
                  <a:pt x="162" y="52"/>
                </a:cubicBezTo>
                <a:cubicBezTo>
                  <a:pt x="149" y="60"/>
                  <a:pt x="149" y="60"/>
                  <a:pt x="149" y="60"/>
                </a:cubicBezTo>
                <a:cubicBezTo>
                  <a:pt x="145" y="53"/>
                  <a:pt x="145" y="53"/>
                  <a:pt x="145" y="53"/>
                </a:cubicBezTo>
                <a:lnTo>
                  <a:pt x="158" y="45"/>
                </a:lnTo>
                <a:close/>
                <a:moveTo>
                  <a:pt x="81" y="8"/>
                </a:moveTo>
                <a:cubicBezTo>
                  <a:pt x="98" y="8"/>
                  <a:pt x="98" y="8"/>
                  <a:pt x="98" y="8"/>
                </a:cubicBezTo>
                <a:cubicBezTo>
                  <a:pt x="98" y="23"/>
                  <a:pt x="98" y="23"/>
                  <a:pt x="98" y="23"/>
                </a:cubicBezTo>
                <a:cubicBezTo>
                  <a:pt x="81" y="23"/>
                  <a:pt x="81" y="23"/>
                  <a:pt x="81" y="23"/>
                </a:cubicBezTo>
                <a:lnTo>
                  <a:pt x="81" y="8"/>
                </a:lnTo>
                <a:close/>
                <a:moveTo>
                  <a:pt x="8" y="81"/>
                </a:moveTo>
                <a:cubicBezTo>
                  <a:pt x="22" y="81"/>
                  <a:pt x="22" y="81"/>
                  <a:pt x="22" y="81"/>
                </a:cubicBezTo>
                <a:cubicBezTo>
                  <a:pt x="22" y="98"/>
                  <a:pt x="22" y="98"/>
                  <a:pt x="22" y="98"/>
                </a:cubicBezTo>
                <a:cubicBezTo>
                  <a:pt x="8" y="98"/>
                  <a:pt x="8" y="98"/>
                  <a:pt x="8" y="98"/>
                </a:cubicBezTo>
                <a:lnTo>
                  <a:pt x="8" y="81"/>
                </a:lnTo>
                <a:close/>
                <a:moveTo>
                  <a:pt x="21" y="134"/>
                </a:moveTo>
                <a:cubicBezTo>
                  <a:pt x="17" y="126"/>
                  <a:pt x="17" y="126"/>
                  <a:pt x="17" y="126"/>
                </a:cubicBezTo>
                <a:cubicBezTo>
                  <a:pt x="29" y="119"/>
                  <a:pt x="29" y="119"/>
                  <a:pt x="29" y="119"/>
                </a:cubicBezTo>
                <a:cubicBezTo>
                  <a:pt x="33" y="126"/>
                  <a:pt x="33" y="126"/>
                  <a:pt x="33" y="126"/>
                </a:cubicBezTo>
                <a:lnTo>
                  <a:pt x="21" y="134"/>
                </a:lnTo>
                <a:close/>
                <a:moveTo>
                  <a:pt x="29" y="59"/>
                </a:moveTo>
                <a:cubicBezTo>
                  <a:pt x="17" y="52"/>
                  <a:pt x="17" y="52"/>
                  <a:pt x="17" y="52"/>
                </a:cubicBezTo>
                <a:cubicBezTo>
                  <a:pt x="21" y="45"/>
                  <a:pt x="21" y="45"/>
                  <a:pt x="21" y="45"/>
                </a:cubicBezTo>
                <a:cubicBezTo>
                  <a:pt x="34" y="52"/>
                  <a:pt x="34" y="52"/>
                  <a:pt x="34" y="52"/>
                </a:cubicBezTo>
                <a:lnTo>
                  <a:pt x="29" y="59"/>
                </a:lnTo>
                <a:close/>
                <a:moveTo>
                  <a:pt x="52" y="162"/>
                </a:moveTo>
                <a:cubicBezTo>
                  <a:pt x="45" y="158"/>
                  <a:pt x="45" y="158"/>
                  <a:pt x="45" y="158"/>
                </a:cubicBezTo>
                <a:cubicBezTo>
                  <a:pt x="52" y="145"/>
                  <a:pt x="52" y="145"/>
                  <a:pt x="52" y="145"/>
                </a:cubicBezTo>
                <a:cubicBezTo>
                  <a:pt x="59" y="149"/>
                  <a:pt x="59" y="149"/>
                  <a:pt x="59" y="149"/>
                </a:cubicBezTo>
                <a:lnTo>
                  <a:pt x="52" y="162"/>
                </a:lnTo>
                <a:close/>
                <a:moveTo>
                  <a:pt x="52" y="34"/>
                </a:moveTo>
                <a:cubicBezTo>
                  <a:pt x="45" y="21"/>
                  <a:pt x="45" y="21"/>
                  <a:pt x="45" y="21"/>
                </a:cubicBezTo>
                <a:cubicBezTo>
                  <a:pt x="52" y="17"/>
                  <a:pt x="52" y="17"/>
                  <a:pt x="52" y="17"/>
                </a:cubicBezTo>
                <a:cubicBezTo>
                  <a:pt x="60" y="30"/>
                  <a:pt x="60" y="30"/>
                  <a:pt x="60" y="30"/>
                </a:cubicBezTo>
                <a:lnTo>
                  <a:pt x="52" y="34"/>
                </a:lnTo>
                <a:close/>
                <a:moveTo>
                  <a:pt x="89" y="80"/>
                </a:moveTo>
                <a:cubicBezTo>
                  <a:pt x="90" y="80"/>
                  <a:pt x="90" y="80"/>
                  <a:pt x="90" y="80"/>
                </a:cubicBezTo>
                <a:cubicBezTo>
                  <a:pt x="132" y="31"/>
                  <a:pt x="132" y="31"/>
                  <a:pt x="132" y="31"/>
                </a:cubicBezTo>
                <a:cubicBezTo>
                  <a:pt x="97" y="84"/>
                  <a:pt x="97" y="84"/>
                  <a:pt x="97" y="84"/>
                </a:cubicBezTo>
                <a:cubicBezTo>
                  <a:pt x="98" y="86"/>
                  <a:pt x="99" y="88"/>
                  <a:pt x="99" y="90"/>
                </a:cubicBezTo>
                <a:cubicBezTo>
                  <a:pt x="99" y="90"/>
                  <a:pt x="99" y="91"/>
                  <a:pt x="99" y="92"/>
                </a:cubicBezTo>
                <a:cubicBezTo>
                  <a:pt x="132" y="124"/>
                  <a:pt x="132" y="124"/>
                  <a:pt x="132" y="124"/>
                </a:cubicBezTo>
                <a:cubicBezTo>
                  <a:pt x="94" y="98"/>
                  <a:pt x="94" y="98"/>
                  <a:pt x="94" y="98"/>
                </a:cubicBezTo>
                <a:cubicBezTo>
                  <a:pt x="92" y="99"/>
                  <a:pt x="91" y="99"/>
                  <a:pt x="89" y="99"/>
                </a:cubicBezTo>
                <a:cubicBezTo>
                  <a:pt x="84" y="99"/>
                  <a:pt x="80" y="95"/>
                  <a:pt x="80" y="90"/>
                </a:cubicBezTo>
                <a:cubicBezTo>
                  <a:pt x="80" y="84"/>
                  <a:pt x="84" y="80"/>
                  <a:pt x="89" y="80"/>
                </a:cubicBezTo>
                <a:close/>
                <a:moveTo>
                  <a:pt x="81" y="171"/>
                </a:moveTo>
                <a:cubicBezTo>
                  <a:pt x="81" y="156"/>
                  <a:pt x="81" y="156"/>
                  <a:pt x="81" y="156"/>
                </a:cubicBezTo>
                <a:cubicBezTo>
                  <a:pt x="97" y="156"/>
                  <a:pt x="97" y="156"/>
                  <a:pt x="97" y="156"/>
                </a:cubicBezTo>
                <a:cubicBezTo>
                  <a:pt x="97" y="171"/>
                  <a:pt x="97" y="171"/>
                  <a:pt x="97" y="171"/>
                </a:cubicBezTo>
                <a:lnTo>
                  <a:pt x="81" y="171"/>
                </a:lnTo>
                <a:close/>
                <a:moveTo>
                  <a:pt x="126" y="162"/>
                </a:moveTo>
                <a:cubicBezTo>
                  <a:pt x="119" y="149"/>
                  <a:pt x="119" y="149"/>
                  <a:pt x="119" y="149"/>
                </a:cubicBezTo>
                <a:cubicBezTo>
                  <a:pt x="126" y="145"/>
                  <a:pt x="126" y="145"/>
                  <a:pt x="126" y="145"/>
                </a:cubicBezTo>
                <a:cubicBezTo>
                  <a:pt x="133" y="158"/>
                  <a:pt x="133" y="158"/>
                  <a:pt x="133" y="158"/>
                </a:cubicBezTo>
                <a:lnTo>
                  <a:pt x="126" y="162"/>
                </a:lnTo>
                <a:close/>
                <a:moveTo>
                  <a:pt x="126" y="34"/>
                </a:moveTo>
                <a:cubicBezTo>
                  <a:pt x="119" y="30"/>
                  <a:pt x="119" y="30"/>
                  <a:pt x="119" y="30"/>
                </a:cubicBezTo>
                <a:cubicBezTo>
                  <a:pt x="126" y="17"/>
                  <a:pt x="126" y="17"/>
                  <a:pt x="126" y="17"/>
                </a:cubicBezTo>
                <a:cubicBezTo>
                  <a:pt x="134" y="21"/>
                  <a:pt x="134" y="21"/>
                  <a:pt x="134" y="21"/>
                </a:cubicBezTo>
                <a:lnTo>
                  <a:pt x="126" y="34"/>
                </a:lnTo>
                <a:close/>
                <a:moveTo>
                  <a:pt x="157" y="134"/>
                </a:moveTo>
                <a:cubicBezTo>
                  <a:pt x="145" y="127"/>
                  <a:pt x="145" y="127"/>
                  <a:pt x="145" y="127"/>
                </a:cubicBezTo>
                <a:cubicBezTo>
                  <a:pt x="149" y="119"/>
                  <a:pt x="149" y="119"/>
                  <a:pt x="149" y="119"/>
                </a:cubicBezTo>
                <a:cubicBezTo>
                  <a:pt x="162" y="127"/>
                  <a:pt x="162" y="127"/>
                  <a:pt x="162" y="127"/>
                </a:cubicBezTo>
                <a:lnTo>
                  <a:pt x="157" y="13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endParaRPr lang="en-US" sz="864">
              <a:latin typeface="HelveticaNeueLT Std Cn"/>
            </a:endParaRPr>
          </a:p>
        </p:txBody>
      </p:sp>
      <p:grpSp>
        <p:nvGrpSpPr>
          <p:cNvPr id="1014" name="Group 1013"/>
          <p:cNvGrpSpPr/>
          <p:nvPr/>
        </p:nvGrpSpPr>
        <p:grpSpPr>
          <a:xfrm>
            <a:off x="13986813" y="3829466"/>
            <a:ext cx="515568" cy="277939"/>
            <a:chOff x="4151737" y="2594338"/>
            <a:chExt cx="977900" cy="792837"/>
          </a:xfrm>
          <a:solidFill>
            <a:schemeClr val="accent6">
              <a:lumMod val="75000"/>
            </a:schemeClr>
          </a:solidFill>
        </p:grpSpPr>
        <p:sp>
          <p:nvSpPr>
            <p:cNvPr id="1015" name="Freeform 5"/>
            <p:cNvSpPr>
              <a:spLocks noChangeAspect="1" noEditPoints="1"/>
            </p:cNvSpPr>
            <p:nvPr/>
          </p:nvSpPr>
          <p:spPr bwMode="gray">
            <a:xfrm>
              <a:off x="4879760" y="2818455"/>
              <a:ext cx="249877" cy="568720"/>
            </a:xfrm>
            <a:custGeom>
              <a:avLst/>
              <a:gdLst>
                <a:gd name="T0" fmla="*/ 195 w 721"/>
                <a:gd name="T1" fmla="*/ 161 h 1779"/>
                <a:gd name="T2" fmla="*/ 360 w 721"/>
                <a:gd name="T3" fmla="*/ 0 h 1779"/>
                <a:gd name="T4" fmla="*/ 526 w 721"/>
                <a:gd name="T5" fmla="*/ 161 h 1779"/>
                <a:gd name="T6" fmla="*/ 360 w 721"/>
                <a:gd name="T7" fmla="*/ 369 h 1779"/>
                <a:gd name="T8" fmla="*/ 195 w 721"/>
                <a:gd name="T9" fmla="*/ 161 h 1779"/>
                <a:gd name="T10" fmla="*/ 696 w 721"/>
                <a:gd name="T11" fmla="*/ 593 h 1779"/>
                <a:gd name="T12" fmla="*/ 497 w 721"/>
                <a:gd name="T13" fmla="*/ 393 h 1779"/>
                <a:gd name="T14" fmla="*/ 360 w 721"/>
                <a:gd name="T15" fmla="*/ 449 h 1779"/>
                <a:gd name="T16" fmla="*/ 223 w 721"/>
                <a:gd name="T17" fmla="*/ 393 h 1779"/>
                <a:gd name="T18" fmla="*/ 24 w 721"/>
                <a:gd name="T19" fmla="*/ 593 h 1779"/>
                <a:gd name="T20" fmla="*/ 0 w 721"/>
                <a:gd name="T21" fmla="*/ 1031 h 1779"/>
                <a:gd name="T22" fmla="*/ 65 w 721"/>
                <a:gd name="T23" fmla="*/ 1096 h 1779"/>
                <a:gd name="T24" fmla="*/ 130 w 721"/>
                <a:gd name="T25" fmla="*/ 1031 h 1779"/>
                <a:gd name="T26" fmla="*/ 141 w 721"/>
                <a:gd name="T27" fmla="*/ 614 h 1779"/>
                <a:gd name="T28" fmla="*/ 158 w 721"/>
                <a:gd name="T29" fmla="*/ 598 h 1779"/>
                <a:gd name="T30" fmla="*/ 174 w 721"/>
                <a:gd name="T31" fmla="*/ 614 h 1779"/>
                <a:gd name="T32" fmla="*/ 174 w 721"/>
                <a:gd name="T33" fmla="*/ 1084 h 1779"/>
                <a:gd name="T34" fmla="*/ 174 w 721"/>
                <a:gd name="T35" fmla="*/ 1122 h 1779"/>
                <a:gd name="T36" fmla="*/ 177 w 721"/>
                <a:gd name="T37" fmla="*/ 1707 h 1779"/>
                <a:gd name="T38" fmla="*/ 249 w 721"/>
                <a:gd name="T39" fmla="*/ 1779 h 1779"/>
                <a:gd name="T40" fmla="*/ 321 w 721"/>
                <a:gd name="T41" fmla="*/ 1707 h 1779"/>
                <a:gd name="T42" fmla="*/ 344 w 721"/>
                <a:gd name="T43" fmla="*/ 1122 h 1779"/>
                <a:gd name="T44" fmla="*/ 360 w 721"/>
                <a:gd name="T45" fmla="*/ 1106 h 1779"/>
                <a:gd name="T46" fmla="*/ 376 w 721"/>
                <a:gd name="T47" fmla="*/ 1122 h 1779"/>
                <a:gd name="T48" fmla="*/ 399 w 721"/>
                <a:gd name="T49" fmla="*/ 1707 h 1779"/>
                <a:gd name="T50" fmla="*/ 471 w 721"/>
                <a:gd name="T51" fmla="*/ 1779 h 1779"/>
                <a:gd name="T52" fmla="*/ 544 w 721"/>
                <a:gd name="T53" fmla="*/ 1707 h 1779"/>
                <a:gd name="T54" fmla="*/ 546 w 721"/>
                <a:gd name="T55" fmla="*/ 1122 h 1779"/>
                <a:gd name="T56" fmla="*/ 546 w 721"/>
                <a:gd name="T57" fmla="*/ 1084 h 1779"/>
                <a:gd name="T58" fmla="*/ 547 w 721"/>
                <a:gd name="T59" fmla="*/ 614 h 1779"/>
                <a:gd name="T60" fmla="*/ 563 w 721"/>
                <a:gd name="T61" fmla="*/ 598 h 1779"/>
                <a:gd name="T62" fmla="*/ 579 w 721"/>
                <a:gd name="T63" fmla="*/ 614 h 1779"/>
                <a:gd name="T64" fmla="*/ 590 w 721"/>
                <a:gd name="T65" fmla="*/ 1031 h 1779"/>
                <a:gd name="T66" fmla="*/ 655 w 721"/>
                <a:gd name="T67" fmla="*/ 1096 h 1779"/>
                <a:gd name="T68" fmla="*/ 721 w 721"/>
                <a:gd name="T69" fmla="*/ 1031 h 1779"/>
                <a:gd name="T70" fmla="*/ 696 w 721"/>
                <a:gd name="T71" fmla="*/ 59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1" h="1779">
                  <a:moveTo>
                    <a:pt x="195" y="161"/>
                  </a:moveTo>
                  <a:cubicBezTo>
                    <a:pt x="195" y="59"/>
                    <a:pt x="269" y="0"/>
                    <a:pt x="360" y="0"/>
                  </a:cubicBezTo>
                  <a:cubicBezTo>
                    <a:pt x="452" y="0"/>
                    <a:pt x="526" y="59"/>
                    <a:pt x="526" y="161"/>
                  </a:cubicBezTo>
                  <a:cubicBezTo>
                    <a:pt x="526" y="263"/>
                    <a:pt x="446" y="369"/>
                    <a:pt x="360" y="369"/>
                  </a:cubicBezTo>
                  <a:cubicBezTo>
                    <a:pt x="275" y="369"/>
                    <a:pt x="195" y="263"/>
                    <a:pt x="195" y="161"/>
                  </a:cubicBezTo>
                  <a:close/>
                  <a:moveTo>
                    <a:pt x="696" y="593"/>
                  </a:moveTo>
                  <a:cubicBezTo>
                    <a:pt x="696" y="474"/>
                    <a:pt x="572" y="393"/>
                    <a:pt x="497" y="393"/>
                  </a:cubicBezTo>
                  <a:cubicBezTo>
                    <a:pt x="421" y="393"/>
                    <a:pt x="420" y="449"/>
                    <a:pt x="360" y="449"/>
                  </a:cubicBezTo>
                  <a:cubicBezTo>
                    <a:pt x="301" y="449"/>
                    <a:pt x="283" y="393"/>
                    <a:pt x="223" y="393"/>
                  </a:cubicBezTo>
                  <a:cubicBezTo>
                    <a:pt x="164" y="393"/>
                    <a:pt x="24" y="474"/>
                    <a:pt x="24" y="593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0" y="1067"/>
                    <a:pt x="29" y="1096"/>
                    <a:pt x="65" y="1096"/>
                  </a:cubicBezTo>
                  <a:cubicBezTo>
                    <a:pt x="101" y="1096"/>
                    <a:pt x="130" y="1067"/>
                    <a:pt x="130" y="1031"/>
                  </a:cubicBezTo>
                  <a:cubicBezTo>
                    <a:pt x="141" y="614"/>
                    <a:pt x="141" y="614"/>
                    <a:pt x="141" y="614"/>
                  </a:cubicBezTo>
                  <a:cubicBezTo>
                    <a:pt x="141" y="605"/>
                    <a:pt x="149" y="598"/>
                    <a:pt x="158" y="598"/>
                  </a:cubicBezTo>
                  <a:cubicBezTo>
                    <a:pt x="166" y="598"/>
                    <a:pt x="174" y="605"/>
                    <a:pt x="174" y="614"/>
                  </a:cubicBezTo>
                  <a:cubicBezTo>
                    <a:pt x="174" y="1084"/>
                    <a:pt x="174" y="1084"/>
                    <a:pt x="174" y="1084"/>
                  </a:cubicBezTo>
                  <a:cubicBezTo>
                    <a:pt x="174" y="1122"/>
                    <a:pt x="174" y="1122"/>
                    <a:pt x="174" y="1122"/>
                  </a:cubicBezTo>
                  <a:cubicBezTo>
                    <a:pt x="177" y="1707"/>
                    <a:pt x="177" y="1707"/>
                    <a:pt x="177" y="1707"/>
                  </a:cubicBezTo>
                  <a:cubicBezTo>
                    <a:pt x="177" y="1747"/>
                    <a:pt x="209" y="1779"/>
                    <a:pt x="249" y="1779"/>
                  </a:cubicBezTo>
                  <a:cubicBezTo>
                    <a:pt x="289" y="1779"/>
                    <a:pt x="321" y="1747"/>
                    <a:pt x="321" y="1707"/>
                  </a:cubicBezTo>
                  <a:cubicBezTo>
                    <a:pt x="344" y="1122"/>
                    <a:pt x="344" y="1122"/>
                    <a:pt x="344" y="1122"/>
                  </a:cubicBezTo>
                  <a:cubicBezTo>
                    <a:pt x="344" y="1113"/>
                    <a:pt x="351" y="1106"/>
                    <a:pt x="360" y="1106"/>
                  </a:cubicBezTo>
                  <a:cubicBezTo>
                    <a:pt x="369" y="1106"/>
                    <a:pt x="376" y="1113"/>
                    <a:pt x="376" y="1122"/>
                  </a:cubicBezTo>
                  <a:cubicBezTo>
                    <a:pt x="399" y="1707"/>
                    <a:pt x="399" y="1707"/>
                    <a:pt x="399" y="1707"/>
                  </a:cubicBezTo>
                  <a:cubicBezTo>
                    <a:pt x="399" y="1747"/>
                    <a:pt x="432" y="1779"/>
                    <a:pt x="471" y="1779"/>
                  </a:cubicBezTo>
                  <a:cubicBezTo>
                    <a:pt x="511" y="1779"/>
                    <a:pt x="544" y="1747"/>
                    <a:pt x="544" y="1707"/>
                  </a:cubicBezTo>
                  <a:cubicBezTo>
                    <a:pt x="546" y="1122"/>
                    <a:pt x="546" y="1122"/>
                    <a:pt x="546" y="1122"/>
                  </a:cubicBezTo>
                  <a:cubicBezTo>
                    <a:pt x="546" y="1084"/>
                    <a:pt x="546" y="1084"/>
                    <a:pt x="546" y="1084"/>
                  </a:cubicBezTo>
                  <a:cubicBezTo>
                    <a:pt x="547" y="614"/>
                    <a:pt x="547" y="614"/>
                    <a:pt x="547" y="614"/>
                  </a:cubicBezTo>
                  <a:cubicBezTo>
                    <a:pt x="547" y="605"/>
                    <a:pt x="554" y="598"/>
                    <a:pt x="563" y="598"/>
                  </a:cubicBezTo>
                  <a:cubicBezTo>
                    <a:pt x="572" y="598"/>
                    <a:pt x="579" y="605"/>
                    <a:pt x="579" y="614"/>
                  </a:cubicBezTo>
                  <a:cubicBezTo>
                    <a:pt x="590" y="1031"/>
                    <a:pt x="590" y="1031"/>
                    <a:pt x="590" y="1031"/>
                  </a:cubicBezTo>
                  <a:cubicBezTo>
                    <a:pt x="590" y="1067"/>
                    <a:pt x="619" y="1096"/>
                    <a:pt x="655" y="1096"/>
                  </a:cubicBezTo>
                  <a:cubicBezTo>
                    <a:pt x="691" y="1096"/>
                    <a:pt x="721" y="1067"/>
                    <a:pt x="721" y="1031"/>
                  </a:cubicBezTo>
                  <a:lnTo>
                    <a:pt x="696" y="5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HelveticaNeueLT Std Cn"/>
              </a:endParaRPr>
            </a:p>
          </p:txBody>
        </p:sp>
        <p:sp>
          <p:nvSpPr>
            <p:cNvPr id="1016" name="Freeform 5"/>
            <p:cNvSpPr>
              <a:spLocks noChangeAspect="1" noEditPoints="1"/>
            </p:cNvSpPr>
            <p:nvPr/>
          </p:nvSpPr>
          <p:spPr bwMode="gray">
            <a:xfrm>
              <a:off x="4364264" y="2750858"/>
              <a:ext cx="227161" cy="517018"/>
            </a:xfrm>
            <a:custGeom>
              <a:avLst/>
              <a:gdLst>
                <a:gd name="T0" fmla="*/ 195 w 721"/>
                <a:gd name="T1" fmla="*/ 161 h 1779"/>
                <a:gd name="T2" fmla="*/ 360 w 721"/>
                <a:gd name="T3" fmla="*/ 0 h 1779"/>
                <a:gd name="T4" fmla="*/ 526 w 721"/>
                <a:gd name="T5" fmla="*/ 161 h 1779"/>
                <a:gd name="T6" fmla="*/ 360 w 721"/>
                <a:gd name="T7" fmla="*/ 369 h 1779"/>
                <a:gd name="T8" fmla="*/ 195 w 721"/>
                <a:gd name="T9" fmla="*/ 161 h 1779"/>
                <a:gd name="T10" fmla="*/ 696 w 721"/>
                <a:gd name="T11" fmla="*/ 593 h 1779"/>
                <a:gd name="T12" fmla="*/ 497 w 721"/>
                <a:gd name="T13" fmla="*/ 393 h 1779"/>
                <a:gd name="T14" fmla="*/ 360 w 721"/>
                <a:gd name="T15" fmla="*/ 449 h 1779"/>
                <a:gd name="T16" fmla="*/ 223 w 721"/>
                <a:gd name="T17" fmla="*/ 393 h 1779"/>
                <a:gd name="T18" fmla="*/ 24 w 721"/>
                <a:gd name="T19" fmla="*/ 593 h 1779"/>
                <a:gd name="T20" fmla="*/ 0 w 721"/>
                <a:gd name="T21" fmla="*/ 1031 h 1779"/>
                <a:gd name="T22" fmla="*/ 65 w 721"/>
                <a:gd name="T23" fmla="*/ 1096 h 1779"/>
                <a:gd name="T24" fmla="*/ 130 w 721"/>
                <a:gd name="T25" fmla="*/ 1031 h 1779"/>
                <a:gd name="T26" fmla="*/ 141 w 721"/>
                <a:gd name="T27" fmla="*/ 614 h 1779"/>
                <a:gd name="T28" fmla="*/ 158 w 721"/>
                <a:gd name="T29" fmla="*/ 598 h 1779"/>
                <a:gd name="T30" fmla="*/ 174 w 721"/>
                <a:gd name="T31" fmla="*/ 614 h 1779"/>
                <a:gd name="T32" fmla="*/ 174 w 721"/>
                <a:gd name="T33" fmla="*/ 1084 h 1779"/>
                <a:gd name="T34" fmla="*/ 174 w 721"/>
                <a:gd name="T35" fmla="*/ 1122 h 1779"/>
                <a:gd name="T36" fmla="*/ 177 w 721"/>
                <a:gd name="T37" fmla="*/ 1707 h 1779"/>
                <a:gd name="T38" fmla="*/ 249 w 721"/>
                <a:gd name="T39" fmla="*/ 1779 h 1779"/>
                <a:gd name="T40" fmla="*/ 321 w 721"/>
                <a:gd name="T41" fmla="*/ 1707 h 1779"/>
                <a:gd name="T42" fmla="*/ 344 w 721"/>
                <a:gd name="T43" fmla="*/ 1122 h 1779"/>
                <a:gd name="T44" fmla="*/ 360 w 721"/>
                <a:gd name="T45" fmla="*/ 1106 h 1779"/>
                <a:gd name="T46" fmla="*/ 376 w 721"/>
                <a:gd name="T47" fmla="*/ 1122 h 1779"/>
                <a:gd name="T48" fmla="*/ 399 w 721"/>
                <a:gd name="T49" fmla="*/ 1707 h 1779"/>
                <a:gd name="T50" fmla="*/ 471 w 721"/>
                <a:gd name="T51" fmla="*/ 1779 h 1779"/>
                <a:gd name="T52" fmla="*/ 544 w 721"/>
                <a:gd name="T53" fmla="*/ 1707 h 1779"/>
                <a:gd name="T54" fmla="*/ 546 w 721"/>
                <a:gd name="T55" fmla="*/ 1122 h 1779"/>
                <a:gd name="T56" fmla="*/ 546 w 721"/>
                <a:gd name="T57" fmla="*/ 1084 h 1779"/>
                <a:gd name="T58" fmla="*/ 547 w 721"/>
                <a:gd name="T59" fmla="*/ 614 h 1779"/>
                <a:gd name="T60" fmla="*/ 563 w 721"/>
                <a:gd name="T61" fmla="*/ 598 h 1779"/>
                <a:gd name="T62" fmla="*/ 579 w 721"/>
                <a:gd name="T63" fmla="*/ 614 h 1779"/>
                <a:gd name="T64" fmla="*/ 590 w 721"/>
                <a:gd name="T65" fmla="*/ 1031 h 1779"/>
                <a:gd name="T66" fmla="*/ 655 w 721"/>
                <a:gd name="T67" fmla="*/ 1096 h 1779"/>
                <a:gd name="T68" fmla="*/ 721 w 721"/>
                <a:gd name="T69" fmla="*/ 1031 h 1779"/>
                <a:gd name="T70" fmla="*/ 696 w 721"/>
                <a:gd name="T71" fmla="*/ 59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1" h="1779">
                  <a:moveTo>
                    <a:pt x="195" y="161"/>
                  </a:moveTo>
                  <a:cubicBezTo>
                    <a:pt x="195" y="59"/>
                    <a:pt x="269" y="0"/>
                    <a:pt x="360" y="0"/>
                  </a:cubicBezTo>
                  <a:cubicBezTo>
                    <a:pt x="452" y="0"/>
                    <a:pt x="526" y="59"/>
                    <a:pt x="526" y="161"/>
                  </a:cubicBezTo>
                  <a:cubicBezTo>
                    <a:pt x="526" y="263"/>
                    <a:pt x="446" y="369"/>
                    <a:pt x="360" y="369"/>
                  </a:cubicBezTo>
                  <a:cubicBezTo>
                    <a:pt x="275" y="369"/>
                    <a:pt x="195" y="263"/>
                    <a:pt x="195" y="161"/>
                  </a:cubicBezTo>
                  <a:close/>
                  <a:moveTo>
                    <a:pt x="696" y="593"/>
                  </a:moveTo>
                  <a:cubicBezTo>
                    <a:pt x="696" y="474"/>
                    <a:pt x="572" y="393"/>
                    <a:pt x="497" y="393"/>
                  </a:cubicBezTo>
                  <a:cubicBezTo>
                    <a:pt x="421" y="393"/>
                    <a:pt x="420" y="449"/>
                    <a:pt x="360" y="449"/>
                  </a:cubicBezTo>
                  <a:cubicBezTo>
                    <a:pt x="301" y="449"/>
                    <a:pt x="283" y="393"/>
                    <a:pt x="223" y="393"/>
                  </a:cubicBezTo>
                  <a:cubicBezTo>
                    <a:pt x="164" y="393"/>
                    <a:pt x="24" y="474"/>
                    <a:pt x="24" y="593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0" y="1067"/>
                    <a:pt x="29" y="1096"/>
                    <a:pt x="65" y="1096"/>
                  </a:cubicBezTo>
                  <a:cubicBezTo>
                    <a:pt x="101" y="1096"/>
                    <a:pt x="130" y="1067"/>
                    <a:pt x="130" y="1031"/>
                  </a:cubicBezTo>
                  <a:cubicBezTo>
                    <a:pt x="141" y="614"/>
                    <a:pt x="141" y="614"/>
                    <a:pt x="141" y="614"/>
                  </a:cubicBezTo>
                  <a:cubicBezTo>
                    <a:pt x="141" y="605"/>
                    <a:pt x="149" y="598"/>
                    <a:pt x="158" y="598"/>
                  </a:cubicBezTo>
                  <a:cubicBezTo>
                    <a:pt x="166" y="598"/>
                    <a:pt x="174" y="605"/>
                    <a:pt x="174" y="614"/>
                  </a:cubicBezTo>
                  <a:cubicBezTo>
                    <a:pt x="174" y="1084"/>
                    <a:pt x="174" y="1084"/>
                    <a:pt x="174" y="1084"/>
                  </a:cubicBezTo>
                  <a:cubicBezTo>
                    <a:pt x="174" y="1122"/>
                    <a:pt x="174" y="1122"/>
                    <a:pt x="174" y="1122"/>
                  </a:cubicBezTo>
                  <a:cubicBezTo>
                    <a:pt x="177" y="1707"/>
                    <a:pt x="177" y="1707"/>
                    <a:pt x="177" y="1707"/>
                  </a:cubicBezTo>
                  <a:cubicBezTo>
                    <a:pt x="177" y="1747"/>
                    <a:pt x="209" y="1779"/>
                    <a:pt x="249" y="1779"/>
                  </a:cubicBezTo>
                  <a:cubicBezTo>
                    <a:pt x="289" y="1779"/>
                    <a:pt x="321" y="1747"/>
                    <a:pt x="321" y="1707"/>
                  </a:cubicBezTo>
                  <a:cubicBezTo>
                    <a:pt x="344" y="1122"/>
                    <a:pt x="344" y="1122"/>
                    <a:pt x="344" y="1122"/>
                  </a:cubicBezTo>
                  <a:cubicBezTo>
                    <a:pt x="344" y="1113"/>
                    <a:pt x="351" y="1106"/>
                    <a:pt x="360" y="1106"/>
                  </a:cubicBezTo>
                  <a:cubicBezTo>
                    <a:pt x="369" y="1106"/>
                    <a:pt x="376" y="1113"/>
                    <a:pt x="376" y="1122"/>
                  </a:cubicBezTo>
                  <a:cubicBezTo>
                    <a:pt x="399" y="1707"/>
                    <a:pt x="399" y="1707"/>
                    <a:pt x="399" y="1707"/>
                  </a:cubicBezTo>
                  <a:cubicBezTo>
                    <a:pt x="399" y="1747"/>
                    <a:pt x="432" y="1779"/>
                    <a:pt x="471" y="1779"/>
                  </a:cubicBezTo>
                  <a:cubicBezTo>
                    <a:pt x="511" y="1779"/>
                    <a:pt x="544" y="1747"/>
                    <a:pt x="544" y="1707"/>
                  </a:cubicBezTo>
                  <a:cubicBezTo>
                    <a:pt x="546" y="1122"/>
                    <a:pt x="546" y="1122"/>
                    <a:pt x="546" y="1122"/>
                  </a:cubicBezTo>
                  <a:cubicBezTo>
                    <a:pt x="546" y="1084"/>
                    <a:pt x="546" y="1084"/>
                    <a:pt x="546" y="1084"/>
                  </a:cubicBezTo>
                  <a:cubicBezTo>
                    <a:pt x="547" y="614"/>
                    <a:pt x="547" y="614"/>
                    <a:pt x="547" y="614"/>
                  </a:cubicBezTo>
                  <a:cubicBezTo>
                    <a:pt x="547" y="605"/>
                    <a:pt x="554" y="598"/>
                    <a:pt x="563" y="598"/>
                  </a:cubicBezTo>
                  <a:cubicBezTo>
                    <a:pt x="572" y="598"/>
                    <a:pt x="579" y="605"/>
                    <a:pt x="579" y="614"/>
                  </a:cubicBezTo>
                  <a:cubicBezTo>
                    <a:pt x="590" y="1031"/>
                    <a:pt x="590" y="1031"/>
                    <a:pt x="590" y="1031"/>
                  </a:cubicBezTo>
                  <a:cubicBezTo>
                    <a:pt x="590" y="1067"/>
                    <a:pt x="619" y="1096"/>
                    <a:pt x="655" y="1096"/>
                  </a:cubicBezTo>
                  <a:cubicBezTo>
                    <a:pt x="691" y="1096"/>
                    <a:pt x="721" y="1067"/>
                    <a:pt x="721" y="1031"/>
                  </a:cubicBezTo>
                  <a:lnTo>
                    <a:pt x="696" y="5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HelveticaNeueLT Std Cn"/>
              </a:endParaRPr>
            </a:p>
          </p:txBody>
        </p:sp>
        <p:sp>
          <p:nvSpPr>
            <p:cNvPr id="1017" name="Freeform 5"/>
            <p:cNvSpPr>
              <a:spLocks noChangeAspect="1" noEditPoints="1"/>
            </p:cNvSpPr>
            <p:nvPr/>
          </p:nvSpPr>
          <p:spPr bwMode="gray">
            <a:xfrm>
              <a:off x="4651548" y="2696428"/>
              <a:ext cx="212499" cy="568720"/>
            </a:xfrm>
            <a:custGeom>
              <a:avLst/>
              <a:gdLst>
                <a:gd name="T0" fmla="*/ 195 w 721"/>
                <a:gd name="T1" fmla="*/ 161 h 1779"/>
                <a:gd name="T2" fmla="*/ 360 w 721"/>
                <a:gd name="T3" fmla="*/ 0 h 1779"/>
                <a:gd name="T4" fmla="*/ 526 w 721"/>
                <a:gd name="T5" fmla="*/ 161 h 1779"/>
                <a:gd name="T6" fmla="*/ 360 w 721"/>
                <a:gd name="T7" fmla="*/ 369 h 1779"/>
                <a:gd name="T8" fmla="*/ 195 w 721"/>
                <a:gd name="T9" fmla="*/ 161 h 1779"/>
                <a:gd name="T10" fmla="*/ 696 w 721"/>
                <a:gd name="T11" fmla="*/ 593 h 1779"/>
                <a:gd name="T12" fmla="*/ 497 w 721"/>
                <a:gd name="T13" fmla="*/ 393 h 1779"/>
                <a:gd name="T14" fmla="*/ 360 w 721"/>
                <a:gd name="T15" fmla="*/ 449 h 1779"/>
                <a:gd name="T16" fmla="*/ 223 w 721"/>
                <a:gd name="T17" fmla="*/ 393 h 1779"/>
                <a:gd name="T18" fmla="*/ 24 w 721"/>
                <a:gd name="T19" fmla="*/ 593 h 1779"/>
                <a:gd name="T20" fmla="*/ 0 w 721"/>
                <a:gd name="T21" fmla="*/ 1031 h 1779"/>
                <a:gd name="T22" fmla="*/ 65 w 721"/>
                <a:gd name="T23" fmla="*/ 1096 h 1779"/>
                <a:gd name="T24" fmla="*/ 130 w 721"/>
                <a:gd name="T25" fmla="*/ 1031 h 1779"/>
                <a:gd name="T26" fmla="*/ 141 w 721"/>
                <a:gd name="T27" fmla="*/ 614 h 1779"/>
                <a:gd name="T28" fmla="*/ 158 w 721"/>
                <a:gd name="T29" fmla="*/ 598 h 1779"/>
                <a:gd name="T30" fmla="*/ 174 w 721"/>
                <a:gd name="T31" fmla="*/ 614 h 1779"/>
                <a:gd name="T32" fmla="*/ 174 w 721"/>
                <a:gd name="T33" fmla="*/ 1084 h 1779"/>
                <a:gd name="T34" fmla="*/ 174 w 721"/>
                <a:gd name="T35" fmla="*/ 1122 h 1779"/>
                <a:gd name="T36" fmla="*/ 177 w 721"/>
                <a:gd name="T37" fmla="*/ 1707 h 1779"/>
                <a:gd name="T38" fmla="*/ 249 w 721"/>
                <a:gd name="T39" fmla="*/ 1779 h 1779"/>
                <a:gd name="T40" fmla="*/ 321 w 721"/>
                <a:gd name="T41" fmla="*/ 1707 h 1779"/>
                <a:gd name="T42" fmla="*/ 344 w 721"/>
                <a:gd name="T43" fmla="*/ 1122 h 1779"/>
                <a:gd name="T44" fmla="*/ 360 w 721"/>
                <a:gd name="T45" fmla="*/ 1106 h 1779"/>
                <a:gd name="T46" fmla="*/ 376 w 721"/>
                <a:gd name="T47" fmla="*/ 1122 h 1779"/>
                <a:gd name="T48" fmla="*/ 399 w 721"/>
                <a:gd name="T49" fmla="*/ 1707 h 1779"/>
                <a:gd name="T50" fmla="*/ 471 w 721"/>
                <a:gd name="T51" fmla="*/ 1779 h 1779"/>
                <a:gd name="T52" fmla="*/ 544 w 721"/>
                <a:gd name="T53" fmla="*/ 1707 h 1779"/>
                <a:gd name="T54" fmla="*/ 546 w 721"/>
                <a:gd name="T55" fmla="*/ 1122 h 1779"/>
                <a:gd name="T56" fmla="*/ 546 w 721"/>
                <a:gd name="T57" fmla="*/ 1084 h 1779"/>
                <a:gd name="T58" fmla="*/ 547 w 721"/>
                <a:gd name="T59" fmla="*/ 614 h 1779"/>
                <a:gd name="T60" fmla="*/ 563 w 721"/>
                <a:gd name="T61" fmla="*/ 598 h 1779"/>
                <a:gd name="T62" fmla="*/ 579 w 721"/>
                <a:gd name="T63" fmla="*/ 614 h 1779"/>
                <a:gd name="T64" fmla="*/ 590 w 721"/>
                <a:gd name="T65" fmla="*/ 1031 h 1779"/>
                <a:gd name="T66" fmla="*/ 655 w 721"/>
                <a:gd name="T67" fmla="*/ 1096 h 1779"/>
                <a:gd name="T68" fmla="*/ 721 w 721"/>
                <a:gd name="T69" fmla="*/ 1031 h 1779"/>
                <a:gd name="T70" fmla="*/ 696 w 721"/>
                <a:gd name="T71" fmla="*/ 59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1" h="1779">
                  <a:moveTo>
                    <a:pt x="195" y="161"/>
                  </a:moveTo>
                  <a:cubicBezTo>
                    <a:pt x="195" y="59"/>
                    <a:pt x="269" y="0"/>
                    <a:pt x="360" y="0"/>
                  </a:cubicBezTo>
                  <a:cubicBezTo>
                    <a:pt x="452" y="0"/>
                    <a:pt x="526" y="59"/>
                    <a:pt x="526" y="161"/>
                  </a:cubicBezTo>
                  <a:cubicBezTo>
                    <a:pt x="526" y="263"/>
                    <a:pt x="446" y="369"/>
                    <a:pt x="360" y="369"/>
                  </a:cubicBezTo>
                  <a:cubicBezTo>
                    <a:pt x="275" y="369"/>
                    <a:pt x="195" y="263"/>
                    <a:pt x="195" y="161"/>
                  </a:cubicBezTo>
                  <a:close/>
                  <a:moveTo>
                    <a:pt x="696" y="593"/>
                  </a:moveTo>
                  <a:cubicBezTo>
                    <a:pt x="696" y="474"/>
                    <a:pt x="572" y="393"/>
                    <a:pt x="497" y="393"/>
                  </a:cubicBezTo>
                  <a:cubicBezTo>
                    <a:pt x="421" y="393"/>
                    <a:pt x="420" y="449"/>
                    <a:pt x="360" y="449"/>
                  </a:cubicBezTo>
                  <a:cubicBezTo>
                    <a:pt x="301" y="449"/>
                    <a:pt x="283" y="393"/>
                    <a:pt x="223" y="393"/>
                  </a:cubicBezTo>
                  <a:cubicBezTo>
                    <a:pt x="164" y="393"/>
                    <a:pt x="24" y="474"/>
                    <a:pt x="24" y="593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0" y="1067"/>
                    <a:pt x="29" y="1096"/>
                    <a:pt x="65" y="1096"/>
                  </a:cubicBezTo>
                  <a:cubicBezTo>
                    <a:pt x="101" y="1096"/>
                    <a:pt x="130" y="1067"/>
                    <a:pt x="130" y="1031"/>
                  </a:cubicBezTo>
                  <a:cubicBezTo>
                    <a:pt x="141" y="614"/>
                    <a:pt x="141" y="614"/>
                    <a:pt x="141" y="614"/>
                  </a:cubicBezTo>
                  <a:cubicBezTo>
                    <a:pt x="141" y="605"/>
                    <a:pt x="149" y="598"/>
                    <a:pt x="158" y="598"/>
                  </a:cubicBezTo>
                  <a:cubicBezTo>
                    <a:pt x="166" y="598"/>
                    <a:pt x="174" y="605"/>
                    <a:pt x="174" y="614"/>
                  </a:cubicBezTo>
                  <a:cubicBezTo>
                    <a:pt x="174" y="1084"/>
                    <a:pt x="174" y="1084"/>
                    <a:pt x="174" y="1084"/>
                  </a:cubicBezTo>
                  <a:cubicBezTo>
                    <a:pt x="174" y="1122"/>
                    <a:pt x="174" y="1122"/>
                    <a:pt x="174" y="1122"/>
                  </a:cubicBezTo>
                  <a:cubicBezTo>
                    <a:pt x="177" y="1707"/>
                    <a:pt x="177" y="1707"/>
                    <a:pt x="177" y="1707"/>
                  </a:cubicBezTo>
                  <a:cubicBezTo>
                    <a:pt x="177" y="1747"/>
                    <a:pt x="209" y="1779"/>
                    <a:pt x="249" y="1779"/>
                  </a:cubicBezTo>
                  <a:cubicBezTo>
                    <a:pt x="289" y="1779"/>
                    <a:pt x="321" y="1747"/>
                    <a:pt x="321" y="1707"/>
                  </a:cubicBezTo>
                  <a:cubicBezTo>
                    <a:pt x="344" y="1122"/>
                    <a:pt x="344" y="1122"/>
                    <a:pt x="344" y="1122"/>
                  </a:cubicBezTo>
                  <a:cubicBezTo>
                    <a:pt x="344" y="1113"/>
                    <a:pt x="351" y="1106"/>
                    <a:pt x="360" y="1106"/>
                  </a:cubicBezTo>
                  <a:cubicBezTo>
                    <a:pt x="369" y="1106"/>
                    <a:pt x="376" y="1113"/>
                    <a:pt x="376" y="1122"/>
                  </a:cubicBezTo>
                  <a:cubicBezTo>
                    <a:pt x="399" y="1707"/>
                    <a:pt x="399" y="1707"/>
                    <a:pt x="399" y="1707"/>
                  </a:cubicBezTo>
                  <a:cubicBezTo>
                    <a:pt x="399" y="1747"/>
                    <a:pt x="432" y="1779"/>
                    <a:pt x="471" y="1779"/>
                  </a:cubicBezTo>
                  <a:cubicBezTo>
                    <a:pt x="511" y="1779"/>
                    <a:pt x="544" y="1747"/>
                    <a:pt x="544" y="1707"/>
                  </a:cubicBezTo>
                  <a:cubicBezTo>
                    <a:pt x="546" y="1122"/>
                    <a:pt x="546" y="1122"/>
                    <a:pt x="546" y="1122"/>
                  </a:cubicBezTo>
                  <a:cubicBezTo>
                    <a:pt x="546" y="1084"/>
                    <a:pt x="546" y="1084"/>
                    <a:pt x="546" y="1084"/>
                  </a:cubicBezTo>
                  <a:cubicBezTo>
                    <a:pt x="547" y="614"/>
                    <a:pt x="547" y="614"/>
                    <a:pt x="547" y="614"/>
                  </a:cubicBezTo>
                  <a:cubicBezTo>
                    <a:pt x="547" y="605"/>
                    <a:pt x="554" y="598"/>
                    <a:pt x="563" y="598"/>
                  </a:cubicBezTo>
                  <a:cubicBezTo>
                    <a:pt x="572" y="598"/>
                    <a:pt x="579" y="605"/>
                    <a:pt x="579" y="614"/>
                  </a:cubicBezTo>
                  <a:cubicBezTo>
                    <a:pt x="590" y="1031"/>
                    <a:pt x="590" y="1031"/>
                    <a:pt x="590" y="1031"/>
                  </a:cubicBezTo>
                  <a:cubicBezTo>
                    <a:pt x="590" y="1067"/>
                    <a:pt x="619" y="1096"/>
                    <a:pt x="655" y="1096"/>
                  </a:cubicBezTo>
                  <a:cubicBezTo>
                    <a:pt x="691" y="1096"/>
                    <a:pt x="721" y="1067"/>
                    <a:pt x="721" y="1031"/>
                  </a:cubicBezTo>
                  <a:lnTo>
                    <a:pt x="696" y="5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HelveticaNeueLT Std Cn"/>
              </a:endParaRPr>
            </a:p>
          </p:txBody>
        </p:sp>
        <p:sp>
          <p:nvSpPr>
            <p:cNvPr id="1018" name="Freeform 5"/>
            <p:cNvSpPr>
              <a:spLocks noChangeAspect="1" noEditPoints="1"/>
            </p:cNvSpPr>
            <p:nvPr/>
          </p:nvSpPr>
          <p:spPr bwMode="gray">
            <a:xfrm>
              <a:off x="4151737" y="2594338"/>
              <a:ext cx="227161" cy="517018"/>
            </a:xfrm>
            <a:custGeom>
              <a:avLst/>
              <a:gdLst>
                <a:gd name="T0" fmla="*/ 195 w 721"/>
                <a:gd name="T1" fmla="*/ 161 h 1779"/>
                <a:gd name="T2" fmla="*/ 360 w 721"/>
                <a:gd name="T3" fmla="*/ 0 h 1779"/>
                <a:gd name="T4" fmla="*/ 526 w 721"/>
                <a:gd name="T5" fmla="*/ 161 h 1779"/>
                <a:gd name="T6" fmla="*/ 360 w 721"/>
                <a:gd name="T7" fmla="*/ 369 h 1779"/>
                <a:gd name="T8" fmla="*/ 195 w 721"/>
                <a:gd name="T9" fmla="*/ 161 h 1779"/>
                <a:gd name="T10" fmla="*/ 696 w 721"/>
                <a:gd name="T11" fmla="*/ 593 h 1779"/>
                <a:gd name="T12" fmla="*/ 497 w 721"/>
                <a:gd name="T13" fmla="*/ 393 h 1779"/>
                <a:gd name="T14" fmla="*/ 360 w 721"/>
                <a:gd name="T15" fmla="*/ 449 h 1779"/>
                <a:gd name="T16" fmla="*/ 223 w 721"/>
                <a:gd name="T17" fmla="*/ 393 h 1779"/>
                <a:gd name="T18" fmla="*/ 24 w 721"/>
                <a:gd name="T19" fmla="*/ 593 h 1779"/>
                <a:gd name="T20" fmla="*/ 0 w 721"/>
                <a:gd name="T21" fmla="*/ 1031 h 1779"/>
                <a:gd name="T22" fmla="*/ 65 w 721"/>
                <a:gd name="T23" fmla="*/ 1096 h 1779"/>
                <a:gd name="T24" fmla="*/ 130 w 721"/>
                <a:gd name="T25" fmla="*/ 1031 h 1779"/>
                <a:gd name="T26" fmla="*/ 141 w 721"/>
                <a:gd name="T27" fmla="*/ 614 h 1779"/>
                <a:gd name="T28" fmla="*/ 158 w 721"/>
                <a:gd name="T29" fmla="*/ 598 h 1779"/>
                <a:gd name="T30" fmla="*/ 174 w 721"/>
                <a:gd name="T31" fmla="*/ 614 h 1779"/>
                <a:gd name="T32" fmla="*/ 174 w 721"/>
                <a:gd name="T33" fmla="*/ 1084 h 1779"/>
                <a:gd name="T34" fmla="*/ 174 w 721"/>
                <a:gd name="T35" fmla="*/ 1122 h 1779"/>
                <a:gd name="T36" fmla="*/ 177 w 721"/>
                <a:gd name="T37" fmla="*/ 1707 h 1779"/>
                <a:gd name="T38" fmla="*/ 249 w 721"/>
                <a:gd name="T39" fmla="*/ 1779 h 1779"/>
                <a:gd name="T40" fmla="*/ 321 w 721"/>
                <a:gd name="T41" fmla="*/ 1707 h 1779"/>
                <a:gd name="T42" fmla="*/ 344 w 721"/>
                <a:gd name="T43" fmla="*/ 1122 h 1779"/>
                <a:gd name="T44" fmla="*/ 360 w 721"/>
                <a:gd name="T45" fmla="*/ 1106 h 1779"/>
                <a:gd name="T46" fmla="*/ 376 w 721"/>
                <a:gd name="T47" fmla="*/ 1122 h 1779"/>
                <a:gd name="T48" fmla="*/ 399 w 721"/>
                <a:gd name="T49" fmla="*/ 1707 h 1779"/>
                <a:gd name="T50" fmla="*/ 471 w 721"/>
                <a:gd name="T51" fmla="*/ 1779 h 1779"/>
                <a:gd name="T52" fmla="*/ 544 w 721"/>
                <a:gd name="T53" fmla="*/ 1707 h 1779"/>
                <a:gd name="T54" fmla="*/ 546 w 721"/>
                <a:gd name="T55" fmla="*/ 1122 h 1779"/>
                <a:gd name="T56" fmla="*/ 546 w 721"/>
                <a:gd name="T57" fmla="*/ 1084 h 1779"/>
                <a:gd name="T58" fmla="*/ 547 w 721"/>
                <a:gd name="T59" fmla="*/ 614 h 1779"/>
                <a:gd name="T60" fmla="*/ 563 w 721"/>
                <a:gd name="T61" fmla="*/ 598 h 1779"/>
                <a:gd name="T62" fmla="*/ 579 w 721"/>
                <a:gd name="T63" fmla="*/ 614 h 1779"/>
                <a:gd name="T64" fmla="*/ 590 w 721"/>
                <a:gd name="T65" fmla="*/ 1031 h 1779"/>
                <a:gd name="T66" fmla="*/ 655 w 721"/>
                <a:gd name="T67" fmla="*/ 1096 h 1779"/>
                <a:gd name="T68" fmla="*/ 721 w 721"/>
                <a:gd name="T69" fmla="*/ 1031 h 1779"/>
                <a:gd name="T70" fmla="*/ 696 w 721"/>
                <a:gd name="T71" fmla="*/ 593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1" h="1779">
                  <a:moveTo>
                    <a:pt x="195" y="161"/>
                  </a:moveTo>
                  <a:cubicBezTo>
                    <a:pt x="195" y="59"/>
                    <a:pt x="269" y="0"/>
                    <a:pt x="360" y="0"/>
                  </a:cubicBezTo>
                  <a:cubicBezTo>
                    <a:pt x="452" y="0"/>
                    <a:pt x="526" y="59"/>
                    <a:pt x="526" y="161"/>
                  </a:cubicBezTo>
                  <a:cubicBezTo>
                    <a:pt x="526" y="263"/>
                    <a:pt x="446" y="369"/>
                    <a:pt x="360" y="369"/>
                  </a:cubicBezTo>
                  <a:cubicBezTo>
                    <a:pt x="275" y="369"/>
                    <a:pt x="195" y="263"/>
                    <a:pt x="195" y="161"/>
                  </a:cubicBezTo>
                  <a:close/>
                  <a:moveTo>
                    <a:pt x="696" y="593"/>
                  </a:moveTo>
                  <a:cubicBezTo>
                    <a:pt x="696" y="474"/>
                    <a:pt x="572" y="393"/>
                    <a:pt x="497" y="393"/>
                  </a:cubicBezTo>
                  <a:cubicBezTo>
                    <a:pt x="421" y="393"/>
                    <a:pt x="420" y="449"/>
                    <a:pt x="360" y="449"/>
                  </a:cubicBezTo>
                  <a:cubicBezTo>
                    <a:pt x="301" y="449"/>
                    <a:pt x="283" y="393"/>
                    <a:pt x="223" y="393"/>
                  </a:cubicBezTo>
                  <a:cubicBezTo>
                    <a:pt x="164" y="393"/>
                    <a:pt x="24" y="474"/>
                    <a:pt x="24" y="593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0" y="1067"/>
                    <a:pt x="29" y="1096"/>
                    <a:pt x="65" y="1096"/>
                  </a:cubicBezTo>
                  <a:cubicBezTo>
                    <a:pt x="101" y="1096"/>
                    <a:pt x="130" y="1067"/>
                    <a:pt x="130" y="1031"/>
                  </a:cubicBezTo>
                  <a:cubicBezTo>
                    <a:pt x="141" y="614"/>
                    <a:pt x="141" y="614"/>
                    <a:pt x="141" y="614"/>
                  </a:cubicBezTo>
                  <a:cubicBezTo>
                    <a:pt x="141" y="605"/>
                    <a:pt x="149" y="598"/>
                    <a:pt x="158" y="598"/>
                  </a:cubicBezTo>
                  <a:cubicBezTo>
                    <a:pt x="166" y="598"/>
                    <a:pt x="174" y="605"/>
                    <a:pt x="174" y="614"/>
                  </a:cubicBezTo>
                  <a:cubicBezTo>
                    <a:pt x="174" y="1084"/>
                    <a:pt x="174" y="1084"/>
                    <a:pt x="174" y="1084"/>
                  </a:cubicBezTo>
                  <a:cubicBezTo>
                    <a:pt x="174" y="1122"/>
                    <a:pt x="174" y="1122"/>
                    <a:pt x="174" y="1122"/>
                  </a:cubicBezTo>
                  <a:cubicBezTo>
                    <a:pt x="177" y="1707"/>
                    <a:pt x="177" y="1707"/>
                    <a:pt x="177" y="1707"/>
                  </a:cubicBezTo>
                  <a:cubicBezTo>
                    <a:pt x="177" y="1747"/>
                    <a:pt x="209" y="1779"/>
                    <a:pt x="249" y="1779"/>
                  </a:cubicBezTo>
                  <a:cubicBezTo>
                    <a:pt x="289" y="1779"/>
                    <a:pt x="321" y="1747"/>
                    <a:pt x="321" y="1707"/>
                  </a:cubicBezTo>
                  <a:cubicBezTo>
                    <a:pt x="344" y="1122"/>
                    <a:pt x="344" y="1122"/>
                    <a:pt x="344" y="1122"/>
                  </a:cubicBezTo>
                  <a:cubicBezTo>
                    <a:pt x="344" y="1113"/>
                    <a:pt x="351" y="1106"/>
                    <a:pt x="360" y="1106"/>
                  </a:cubicBezTo>
                  <a:cubicBezTo>
                    <a:pt x="369" y="1106"/>
                    <a:pt x="376" y="1113"/>
                    <a:pt x="376" y="1122"/>
                  </a:cubicBezTo>
                  <a:cubicBezTo>
                    <a:pt x="399" y="1707"/>
                    <a:pt x="399" y="1707"/>
                    <a:pt x="399" y="1707"/>
                  </a:cubicBezTo>
                  <a:cubicBezTo>
                    <a:pt x="399" y="1747"/>
                    <a:pt x="432" y="1779"/>
                    <a:pt x="471" y="1779"/>
                  </a:cubicBezTo>
                  <a:cubicBezTo>
                    <a:pt x="511" y="1779"/>
                    <a:pt x="544" y="1747"/>
                    <a:pt x="544" y="1707"/>
                  </a:cubicBezTo>
                  <a:cubicBezTo>
                    <a:pt x="546" y="1122"/>
                    <a:pt x="546" y="1122"/>
                    <a:pt x="546" y="1122"/>
                  </a:cubicBezTo>
                  <a:cubicBezTo>
                    <a:pt x="546" y="1084"/>
                    <a:pt x="546" y="1084"/>
                    <a:pt x="546" y="1084"/>
                  </a:cubicBezTo>
                  <a:cubicBezTo>
                    <a:pt x="547" y="614"/>
                    <a:pt x="547" y="614"/>
                    <a:pt x="547" y="614"/>
                  </a:cubicBezTo>
                  <a:cubicBezTo>
                    <a:pt x="547" y="605"/>
                    <a:pt x="554" y="598"/>
                    <a:pt x="563" y="598"/>
                  </a:cubicBezTo>
                  <a:cubicBezTo>
                    <a:pt x="572" y="598"/>
                    <a:pt x="579" y="605"/>
                    <a:pt x="579" y="614"/>
                  </a:cubicBezTo>
                  <a:cubicBezTo>
                    <a:pt x="590" y="1031"/>
                    <a:pt x="590" y="1031"/>
                    <a:pt x="590" y="1031"/>
                  </a:cubicBezTo>
                  <a:cubicBezTo>
                    <a:pt x="590" y="1067"/>
                    <a:pt x="619" y="1096"/>
                    <a:pt x="655" y="1096"/>
                  </a:cubicBezTo>
                  <a:cubicBezTo>
                    <a:pt x="691" y="1096"/>
                    <a:pt x="721" y="1067"/>
                    <a:pt x="721" y="1031"/>
                  </a:cubicBezTo>
                  <a:lnTo>
                    <a:pt x="696" y="5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HelveticaNeueLT Std Cn"/>
              </a:endParaRPr>
            </a:p>
          </p:txBody>
        </p:sp>
      </p:grpSp>
      <p:sp>
        <p:nvSpPr>
          <p:cNvPr id="1019" name="Freeform 19"/>
          <p:cNvSpPr>
            <a:spLocks noChangeAspect="1" noEditPoints="1"/>
          </p:cNvSpPr>
          <p:nvPr/>
        </p:nvSpPr>
        <p:spPr bwMode="auto">
          <a:xfrm>
            <a:off x="13245571" y="4380706"/>
            <a:ext cx="446852" cy="243009"/>
          </a:xfrm>
          <a:custGeom>
            <a:avLst/>
            <a:gdLst>
              <a:gd name="T0" fmla="*/ 40 w 212"/>
              <a:gd name="T1" fmla="*/ 96 h 115"/>
              <a:gd name="T2" fmla="*/ 60 w 212"/>
              <a:gd name="T3" fmla="*/ 76 h 115"/>
              <a:gd name="T4" fmla="*/ 79 w 212"/>
              <a:gd name="T5" fmla="*/ 96 h 115"/>
              <a:gd name="T6" fmla="*/ 60 w 212"/>
              <a:gd name="T7" fmla="*/ 115 h 115"/>
              <a:gd name="T8" fmla="*/ 40 w 212"/>
              <a:gd name="T9" fmla="*/ 96 h 115"/>
              <a:gd name="T10" fmla="*/ 157 w 212"/>
              <a:gd name="T11" fmla="*/ 96 h 115"/>
              <a:gd name="T12" fmla="*/ 176 w 212"/>
              <a:gd name="T13" fmla="*/ 76 h 115"/>
              <a:gd name="T14" fmla="*/ 196 w 212"/>
              <a:gd name="T15" fmla="*/ 96 h 115"/>
              <a:gd name="T16" fmla="*/ 176 w 212"/>
              <a:gd name="T17" fmla="*/ 115 h 115"/>
              <a:gd name="T18" fmla="*/ 157 w 212"/>
              <a:gd name="T19" fmla="*/ 96 h 115"/>
              <a:gd name="T20" fmla="*/ 207 w 212"/>
              <a:gd name="T21" fmla="*/ 47 h 115"/>
              <a:gd name="T22" fmla="*/ 204 w 212"/>
              <a:gd name="T23" fmla="*/ 45 h 115"/>
              <a:gd name="T24" fmla="*/ 197 w 212"/>
              <a:gd name="T25" fmla="*/ 37 h 115"/>
              <a:gd name="T26" fmla="*/ 188 w 212"/>
              <a:gd name="T27" fmla="*/ 6 h 115"/>
              <a:gd name="T28" fmla="*/ 181 w 212"/>
              <a:gd name="T29" fmla="*/ 0 h 115"/>
              <a:gd name="T30" fmla="*/ 9 w 212"/>
              <a:gd name="T31" fmla="*/ 0 h 115"/>
              <a:gd name="T32" fmla="*/ 3 w 212"/>
              <a:gd name="T33" fmla="*/ 6 h 115"/>
              <a:gd name="T34" fmla="*/ 3 w 212"/>
              <a:gd name="T35" fmla="*/ 87 h 115"/>
              <a:gd name="T36" fmla="*/ 0 w 212"/>
              <a:gd name="T37" fmla="*/ 87 h 115"/>
              <a:gd name="T38" fmla="*/ 0 w 212"/>
              <a:gd name="T39" fmla="*/ 95 h 115"/>
              <a:gd name="T40" fmla="*/ 28 w 212"/>
              <a:gd name="T41" fmla="*/ 95 h 115"/>
              <a:gd name="T42" fmla="*/ 35 w 212"/>
              <a:gd name="T43" fmla="*/ 90 h 115"/>
              <a:gd name="T44" fmla="*/ 60 w 212"/>
              <a:gd name="T45" fmla="*/ 70 h 115"/>
              <a:gd name="T46" fmla="*/ 85 w 212"/>
              <a:gd name="T47" fmla="*/ 90 h 115"/>
              <a:gd name="T48" fmla="*/ 91 w 212"/>
              <a:gd name="T49" fmla="*/ 95 h 115"/>
              <a:gd name="T50" fmla="*/ 145 w 212"/>
              <a:gd name="T51" fmla="*/ 95 h 115"/>
              <a:gd name="T52" fmla="*/ 151 w 212"/>
              <a:gd name="T53" fmla="*/ 91 h 115"/>
              <a:gd name="T54" fmla="*/ 176 w 212"/>
              <a:gd name="T55" fmla="*/ 70 h 115"/>
              <a:gd name="T56" fmla="*/ 201 w 212"/>
              <a:gd name="T57" fmla="*/ 91 h 115"/>
              <a:gd name="T58" fmla="*/ 207 w 212"/>
              <a:gd name="T59" fmla="*/ 95 h 115"/>
              <a:gd name="T60" fmla="*/ 212 w 212"/>
              <a:gd name="T61" fmla="*/ 89 h 115"/>
              <a:gd name="T62" fmla="*/ 212 w 212"/>
              <a:gd name="T63" fmla="*/ 55 h 115"/>
              <a:gd name="T64" fmla="*/ 207 w 212"/>
              <a:gd name="T65" fmla="*/ 47 h 115"/>
              <a:gd name="T66" fmla="*/ 162 w 212"/>
              <a:gd name="T67" fmla="*/ 60 h 115"/>
              <a:gd name="T68" fmla="*/ 159 w 212"/>
              <a:gd name="T69" fmla="*/ 66 h 115"/>
              <a:gd name="T70" fmla="*/ 144 w 212"/>
              <a:gd name="T71" fmla="*/ 85 h 115"/>
              <a:gd name="T72" fmla="*/ 139 w 212"/>
              <a:gd name="T73" fmla="*/ 89 h 115"/>
              <a:gd name="T74" fmla="*/ 135 w 212"/>
              <a:gd name="T75" fmla="*/ 89 h 115"/>
              <a:gd name="T76" fmla="*/ 129 w 212"/>
              <a:gd name="T77" fmla="*/ 83 h 115"/>
              <a:gd name="T78" fmla="*/ 129 w 212"/>
              <a:gd name="T79" fmla="*/ 18 h 115"/>
              <a:gd name="T80" fmla="*/ 135 w 212"/>
              <a:gd name="T81" fmla="*/ 12 h 115"/>
              <a:gd name="T82" fmla="*/ 156 w 212"/>
              <a:gd name="T83" fmla="*/ 12 h 115"/>
              <a:gd name="T84" fmla="*/ 162 w 212"/>
              <a:gd name="T85" fmla="*/ 18 h 115"/>
              <a:gd name="T86" fmla="*/ 162 w 212"/>
              <a:gd name="T87" fmla="*/ 60 h 115"/>
              <a:gd name="T88" fmla="*/ 184 w 212"/>
              <a:gd name="T89" fmla="*/ 41 h 115"/>
              <a:gd name="T90" fmla="*/ 174 w 212"/>
              <a:gd name="T91" fmla="*/ 41 h 115"/>
              <a:gd name="T92" fmla="*/ 168 w 212"/>
              <a:gd name="T93" fmla="*/ 35 h 115"/>
              <a:gd name="T94" fmla="*/ 168 w 212"/>
              <a:gd name="T95" fmla="*/ 18 h 115"/>
              <a:gd name="T96" fmla="*/ 174 w 212"/>
              <a:gd name="T97" fmla="*/ 12 h 115"/>
              <a:gd name="T98" fmla="*/ 176 w 212"/>
              <a:gd name="T99" fmla="*/ 12 h 115"/>
              <a:gd name="T100" fmla="*/ 184 w 212"/>
              <a:gd name="T101" fmla="*/ 18 h 115"/>
              <a:gd name="T102" fmla="*/ 188 w 212"/>
              <a:gd name="T103" fmla="*/ 35 h 115"/>
              <a:gd name="T104" fmla="*/ 184 w 212"/>
              <a:gd name="T105" fmla="*/ 41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2" h="115">
                <a:moveTo>
                  <a:pt x="40" y="96"/>
                </a:moveTo>
                <a:cubicBezTo>
                  <a:pt x="40" y="85"/>
                  <a:pt x="49" y="76"/>
                  <a:pt x="60" y="76"/>
                </a:cubicBezTo>
                <a:cubicBezTo>
                  <a:pt x="70" y="76"/>
                  <a:pt x="79" y="85"/>
                  <a:pt x="79" y="96"/>
                </a:cubicBezTo>
                <a:cubicBezTo>
                  <a:pt x="79" y="106"/>
                  <a:pt x="70" y="115"/>
                  <a:pt x="60" y="115"/>
                </a:cubicBezTo>
                <a:cubicBezTo>
                  <a:pt x="49" y="115"/>
                  <a:pt x="40" y="106"/>
                  <a:pt x="40" y="96"/>
                </a:cubicBezTo>
                <a:close/>
                <a:moveTo>
                  <a:pt x="157" y="96"/>
                </a:moveTo>
                <a:cubicBezTo>
                  <a:pt x="157" y="85"/>
                  <a:pt x="165" y="76"/>
                  <a:pt x="176" y="76"/>
                </a:cubicBezTo>
                <a:cubicBezTo>
                  <a:pt x="187" y="76"/>
                  <a:pt x="196" y="85"/>
                  <a:pt x="196" y="96"/>
                </a:cubicBezTo>
                <a:cubicBezTo>
                  <a:pt x="196" y="106"/>
                  <a:pt x="187" y="115"/>
                  <a:pt x="176" y="115"/>
                </a:cubicBezTo>
                <a:cubicBezTo>
                  <a:pt x="165" y="115"/>
                  <a:pt x="157" y="106"/>
                  <a:pt x="157" y="96"/>
                </a:cubicBezTo>
                <a:close/>
                <a:moveTo>
                  <a:pt x="207" y="47"/>
                </a:moveTo>
                <a:cubicBezTo>
                  <a:pt x="204" y="45"/>
                  <a:pt x="204" y="45"/>
                  <a:pt x="204" y="45"/>
                </a:cubicBezTo>
                <a:cubicBezTo>
                  <a:pt x="201" y="44"/>
                  <a:pt x="198" y="40"/>
                  <a:pt x="197" y="37"/>
                </a:cubicBezTo>
                <a:cubicBezTo>
                  <a:pt x="188" y="6"/>
                  <a:pt x="188" y="6"/>
                  <a:pt x="188" y="6"/>
                </a:cubicBezTo>
                <a:cubicBezTo>
                  <a:pt x="188" y="3"/>
                  <a:pt x="184" y="0"/>
                  <a:pt x="181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3" y="3"/>
                  <a:pt x="3" y="6"/>
                </a:cubicBezTo>
                <a:cubicBezTo>
                  <a:pt x="3" y="87"/>
                  <a:pt x="3" y="87"/>
                  <a:pt x="3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5"/>
                  <a:pt x="0" y="95"/>
                  <a:pt x="0" y="95"/>
                </a:cubicBezTo>
                <a:cubicBezTo>
                  <a:pt x="28" y="95"/>
                  <a:pt x="28" y="95"/>
                  <a:pt x="28" y="95"/>
                </a:cubicBezTo>
                <a:cubicBezTo>
                  <a:pt x="34" y="95"/>
                  <a:pt x="34" y="93"/>
                  <a:pt x="35" y="90"/>
                </a:cubicBezTo>
                <a:cubicBezTo>
                  <a:pt x="37" y="79"/>
                  <a:pt x="47" y="70"/>
                  <a:pt x="60" y="70"/>
                </a:cubicBezTo>
                <a:cubicBezTo>
                  <a:pt x="72" y="70"/>
                  <a:pt x="82" y="79"/>
                  <a:pt x="85" y="90"/>
                </a:cubicBezTo>
                <a:cubicBezTo>
                  <a:pt x="85" y="94"/>
                  <a:pt x="86" y="95"/>
                  <a:pt x="91" y="95"/>
                </a:cubicBezTo>
                <a:cubicBezTo>
                  <a:pt x="145" y="95"/>
                  <a:pt x="145" y="95"/>
                  <a:pt x="145" y="95"/>
                </a:cubicBezTo>
                <a:cubicBezTo>
                  <a:pt x="150" y="95"/>
                  <a:pt x="150" y="94"/>
                  <a:pt x="151" y="91"/>
                </a:cubicBezTo>
                <a:cubicBezTo>
                  <a:pt x="153" y="79"/>
                  <a:pt x="163" y="70"/>
                  <a:pt x="176" y="70"/>
                </a:cubicBezTo>
                <a:cubicBezTo>
                  <a:pt x="188" y="70"/>
                  <a:pt x="199" y="79"/>
                  <a:pt x="201" y="91"/>
                </a:cubicBezTo>
                <a:cubicBezTo>
                  <a:pt x="201" y="94"/>
                  <a:pt x="202" y="95"/>
                  <a:pt x="207" y="95"/>
                </a:cubicBezTo>
                <a:cubicBezTo>
                  <a:pt x="210" y="95"/>
                  <a:pt x="212" y="93"/>
                  <a:pt x="212" y="89"/>
                </a:cubicBezTo>
                <a:cubicBezTo>
                  <a:pt x="212" y="55"/>
                  <a:pt x="212" y="55"/>
                  <a:pt x="212" y="55"/>
                </a:cubicBezTo>
                <a:cubicBezTo>
                  <a:pt x="212" y="53"/>
                  <a:pt x="210" y="49"/>
                  <a:pt x="207" y="47"/>
                </a:cubicBezTo>
                <a:close/>
                <a:moveTo>
                  <a:pt x="162" y="60"/>
                </a:moveTo>
                <a:cubicBezTo>
                  <a:pt x="162" y="64"/>
                  <a:pt x="160" y="66"/>
                  <a:pt x="159" y="66"/>
                </a:cubicBezTo>
                <a:cubicBezTo>
                  <a:pt x="152" y="70"/>
                  <a:pt x="146" y="77"/>
                  <a:pt x="144" y="85"/>
                </a:cubicBezTo>
                <a:cubicBezTo>
                  <a:pt x="143" y="87"/>
                  <a:pt x="142" y="89"/>
                  <a:pt x="139" y="89"/>
                </a:cubicBezTo>
                <a:cubicBezTo>
                  <a:pt x="138" y="89"/>
                  <a:pt x="135" y="89"/>
                  <a:pt x="135" y="89"/>
                </a:cubicBezTo>
                <a:cubicBezTo>
                  <a:pt x="131" y="89"/>
                  <a:pt x="129" y="86"/>
                  <a:pt x="129" y="83"/>
                </a:cubicBezTo>
                <a:cubicBezTo>
                  <a:pt x="129" y="18"/>
                  <a:pt x="129" y="18"/>
                  <a:pt x="129" y="18"/>
                </a:cubicBezTo>
                <a:cubicBezTo>
                  <a:pt x="129" y="15"/>
                  <a:pt x="131" y="12"/>
                  <a:pt x="135" y="12"/>
                </a:cubicBezTo>
                <a:cubicBezTo>
                  <a:pt x="156" y="12"/>
                  <a:pt x="156" y="12"/>
                  <a:pt x="156" y="12"/>
                </a:cubicBezTo>
                <a:cubicBezTo>
                  <a:pt x="159" y="12"/>
                  <a:pt x="162" y="15"/>
                  <a:pt x="162" y="18"/>
                </a:cubicBezTo>
                <a:cubicBezTo>
                  <a:pt x="162" y="18"/>
                  <a:pt x="162" y="57"/>
                  <a:pt x="162" y="60"/>
                </a:cubicBezTo>
                <a:close/>
                <a:moveTo>
                  <a:pt x="184" y="41"/>
                </a:moveTo>
                <a:cubicBezTo>
                  <a:pt x="174" y="41"/>
                  <a:pt x="174" y="41"/>
                  <a:pt x="174" y="41"/>
                </a:cubicBezTo>
                <a:cubicBezTo>
                  <a:pt x="171" y="41"/>
                  <a:pt x="168" y="38"/>
                  <a:pt x="168" y="3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15"/>
                  <a:pt x="171" y="12"/>
                  <a:pt x="174" y="12"/>
                </a:cubicBezTo>
                <a:cubicBezTo>
                  <a:pt x="176" y="12"/>
                  <a:pt x="176" y="12"/>
                  <a:pt x="176" y="12"/>
                </a:cubicBezTo>
                <a:cubicBezTo>
                  <a:pt x="179" y="12"/>
                  <a:pt x="183" y="15"/>
                  <a:pt x="184" y="18"/>
                </a:cubicBezTo>
                <a:cubicBezTo>
                  <a:pt x="188" y="35"/>
                  <a:pt x="188" y="35"/>
                  <a:pt x="188" y="35"/>
                </a:cubicBezTo>
                <a:cubicBezTo>
                  <a:pt x="189" y="38"/>
                  <a:pt x="187" y="41"/>
                  <a:pt x="184" y="41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rgbClr val="00B0F0"/>
            </a:solidFill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endParaRPr lang="en-US" sz="864" dirty="0">
              <a:latin typeface="HelveticaNeueLT Std Cn"/>
            </a:endParaRPr>
          </a:p>
        </p:txBody>
      </p:sp>
      <p:sp>
        <p:nvSpPr>
          <p:cNvPr id="1020" name="TextBox 1019"/>
          <p:cNvSpPr txBox="1"/>
          <p:nvPr/>
        </p:nvSpPr>
        <p:spPr>
          <a:xfrm>
            <a:off x="13546399" y="4911929"/>
            <a:ext cx="181886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200"/>
              </a:spcBef>
              <a:buSzPct val="25000"/>
            </a:pPr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HelveticaNeueLT Std Cn"/>
                <a:ea typeface="Segoe UI Black" panose="020B0A02040204020203" pitchFamily="34" charset="0"/>
                <a:cs typeface="Times New Roman" panose="02020603050405020304" pitchFamily="18" charset="0"/>
              </a:rPr>
              <a:t>Improve Kid’s Lives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HelveticaNeueLT Std Cn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1" name="Picture 1020"/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0704" y="4871973"/>
            <a:ext cx="326134" cy="326134"/>
          </a:xfrm>
          <a:prstGeom prst="rect">
            <a:avLst/>
          </a:prstGeom>
        </p:spPr>
      </p:pic>
      <p:grpSp>
        <p:nvGrpSpPr>
          <p:cNvPr id="1022" name="Group 1021"/>
          <p:cNvGrpSpPr>
            <a:grpSpLocks noChangeAspect="1"/>
          </p:cNvGrpSpPr>
          <p:nvPr/>
        </p:nvGrpSpPr>
        <p:grpSpPr>
          <a:xfrm rot="1416678">
            <a:off x="14031498" y="318506"/>
            <a:ext cx="1270560" cy="1067027"/>
            <a:chOff x="1093788" y="3189288"/>
            <a:chExt cx="654050" cy="549275"/>
          </a:xfrm>
          <a:solidFill>
            <a:srgbClr val="0070C0"/>
          </a:solidFill>
        </p:grpSpPr>
        <p:sp>
          <p:nvSpPr>
            <p:cNvPr id="1023" name="Freeform 68"/>
            <p:cNvSpPr>
              <a:spLocks/>
            </p:cNvSpPr>
            <p:nvPr/>
          </p:nvSpPr>
          <p:spPr bwMode="auto">
            <a:xfrm>
              <a:off x="1093788" y="3227388"/>
              <a:ext cx="654050" cy="284163"/>
            </a:xfrm>
            <a:custGeom>
              <a:avLst/>
              <a:gdLst>
                <a:gd name="T0" fmla="*/ 134 w 196"/>
                <a:gd name="T1" fmla="*/ 85 h 85"/>
                <a:gd name="T2" fmla="*/ 58 w 196"/>
                <a:gd name="T3" fmla="*/ 85 h 85"/>
                <a:gd name="T4" fmla="*/ 0 w 196"/>
                <a:gd name="T5" fmla="*/ 72 h 85"/>
                <a:gd name="T6" fmla="*/ 96 w 196"/>
                <a:gd name="T7" fmla="*/ 3 h 85"/>
                <a:gd name="T8" fmla="*/ 196 w 196"/>
                <a:gd name="T9" fmla="*/ 72 h 85"/>
                <a:gd name="T10" fmla="*/ 134 w 196"/>
                <a:gd name="T11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85">
                  <a:moveTo>
                    <a:pt x="134" y="85"/>
                  </a:moveTo>
                  <a:cubicBezTo>
                    <a:pt x="134" y="85"/>
                    <a:pt x="101" y="48"/>
                    <a:pt x="58" y="85"/>
                  </a:cubicBezTo>
                  <a:cubicBezTo>
                    <a:pt x="58" y="85"/>
                    <a:pt x="36" y="58"/>
                    <a:pt x="0" y="72"/>
                  </a:cubicBezTo>
                  <a:cubicBezTo>
                    <a:pt x="0" y="72"/>
                    <a:pt x="21" y="4"/>
                    <a:pt x="96" y="3"/>
                  </a:cubicBezTo>
                  <a:cubicBezTo>
                    <a:pt x="96" y="3"/>
                    <a:pt x="165" y="0"/>
                    <a:pt x="196" y="72"/>
                  </a:cubicBezTo>
                  <a:cubicBezTo>
                    <a:pt x="196" y="72"/>
                    <a:pt x="155" y="51"/>
                    <a:pt x="13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54864" tIns="27432" rIns="54864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864"/>
            </a:p>
          </p:txBody>
        </p:sp>
        <p:sp>
          <p:nvSpPr>
            <p:cNvPr id="1024" name="Freeform 69"/>
            <p:cNvSpPr>
              <a:spLocks/>
            </p:cNvSpPr>
            <p:nvPr/>
          </p:nvSpPr>
          <p:spPr bwMode="auto">
            <a:xfrm>
              <a:off x="1400175" y="3189288"/>
              <a:ext cx="30163" cy="41275"/>
            </a:xfrm>
            <a:custGeom>
              <a:avLst/>
              <a:gdLst>
                <a:gd name="T0" fmla="*/ 0 w 9"/>
                <a:gd name="T1" fmla="*/ 12 h 12"/>
                <a:gd name="T2" fmla="*/ 5 w 9"/>
                <a:gd name="T3" fmla="*/ 0 h 12"/>
                <a:gd name="T4" fmla="*/ 9 w 9"/>
                <a:gd name="T5" fmla="*/ 12 h 12"/>
                <a:gd name="T6" fmla="*/ 0 w 9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2">
                  <a:moveTo>
                    <a:pt x="0" y="12"/>
                  </a:moveTo>
                  <a:cubicBezTo>
                    <a:pt x="0" y="12"/>
                    <a:pt x="1" y="0"/>
                    <a:pt x="5" y="0"/>
                  </a:cubicBezTo>
                  <a:cubicBezTo>
                    <a:pt x="7" y="0"/>
                    <a:pt x="9" y="12"/>
                    <a:pt x="9" y="12"/>
                  </a:cubicBezTo>
                  <a:cubicBezTo>
                    <a:pt x="9" y="12"/>
                    <a:pt x="4" y="12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54864" tIns="27432" rIns="54864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864"/>
            </a:p>
          </p:txBody>
        </p:sp>
        <p:sp>
          <p:nvSpPr>
            <p:cNvPr id="1025" name="Freeform 70"/>
            <p:cNvSpPr>
              <a:spLocks/>
            </p:cNvSpPr>
            <p:nvPr/>
          </p:nvSpPr>
          <p:spPr bwMode="auto">
            <a:xfrm>
              <a:off x="1303338" y="3463925"/>
              <a:ext cx="123825" cy="274638"/>
            </a:xfrm>
            <a:custGeom>
              <a:avLst/>
              <a:gdLst>
                <a:gd name="T0" fmla="*/ 7 w 37"/>
                <a:gd name="T1" fmla="*/ 62 h 82"/>
                <a:gd name="T2" fmla="*/ 7 w 37"/>
                <a:gd name="T3" fmla="*/ 56 h 82"/>
                <a:gd name="T4" fmla="*/ 3 w 37"/>
                <a:gd name="T5" fmla="*/ 54 h 82"/>
                <a:gd name="T6" fmla="*/ 0 w 37"/>
                <a:gd name="T7" fmla="*/ 56 h 82"/>
                <a:gd name="T8" fmla="*/ 0 w 37"/>
                <a:gd name="T9" fmla="*/ 62 h 82"/>
                <a:gd name="T10" fmla="*/ 0 w 37"/>
                <a:gd name="T11" fmla="*/ 63 h 82"/>
                <a:gd name="T12" fmla="*/ 18 w 37"/>
                <a:gd name="T13" fmla="*/ 82 h 82"/>
                <a:gd name="T14" fmla="*/ 37 w 37"/>
                <a:gd name="T15" fmla="*/ 63 h 82"/>
                <a:gd name="T16" fmla="*/ 37 w 37"/>
                <a:gd name="T17" fmla="*/ 62 h 82"/>
                <a:gd name="T18" fmla="*/ 37 w 37"/>
                <a:gd name="T19" fmla="*/ 56 h 82"/>
                <a:gd name="T20" fmla="*/ 37 w 37"/>
                <a:gd name="T21" fmla="*/ 0 h 82"/>
                <a:gd name="T22" fmla="*/ 30 w 37"/>
                <a:gd name="T23" fmla="*/ 0 h 82"/>
                <a:gd name="T24" fmla="*/ 30 w 37"/>
                <a:gd name="T25" fmla="*/ 62 h 82"/>
                <a:gd name="T26" fmla="*/ 30 w 37"/>
                <a:gd name="T27" fmla="*/ 63 h 82"/>
                <a:gd name="T28" fmla="*/ 18 w 37"/>
                <a:gd name="T29" fmla="*/ 75 h 82"/>
                <a:gd name="T30" fmla="*/ 7 w 37"/>
                <a:gd name="T31" fmla="*/ 63 h 82"/>
                <a:gd name="T32" fmla="*/ 7 w 37"/>
                <a:gd name="T33" fmla="*/ 6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82">
                  <a:moveTo>
                    <a:pt x="7" y="62"/>
                  </a:moveTo>
                  <a:cubicBezTo>
                    <a:pt x="7" y="60"/>
                    <a:pt x="7" y="58"/>
                    <a:pt x="7" y="56"/>
                  </a:cubicBezTo>
                  <a:cubicBezTo>
                    <a:pt x="7" y="56"/>
                    <a:pt x="7" y="54"/>
                    <a:pt x="3" y="54"/>
                  </a:cubicBezTo>
                  <a:cubicBezTo>
                    <a:pt x="0" y="54"/>
                    <a:pt x="0" y="56"/>
                    <a:pt x="0" y="56"/>
                  </a:cubicBezTo>
                  <a:cubicBezTo>
                    <a:pt x="0" y="58"/>
                    <a:pt x="0" y="60"/>
                    <a:pt x="0" y="6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5"/>
                    <a:pt x="8" y="82"/>
                    <a:pt x="18" y="82"/>
                  </a:cubicBezTo>
                  <a:cubicBezTo>
                    <a:pt x="28" y="82"/>
                    <a:pt x="37" y="75"/>
                    <a:pt x="37" y="63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71"/>
                    <a:pt x="25" y="75"/>
                    <a:pt x="18" y="75"/>
                  </a:cubicBezTo>
                  <a:cubicBezTo>
                    <a:pt x="12" y="75"/>
                    <a:pt x="7" y="71"/>
                    <a:pt x="7" y="63"/>
                  </a:cubicBezTo>
                  <a:lnTo>
                    <a:pt x="7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54864" tIns="27432" rIns="54864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864"/>
            </a:p>
          </p:txBody>
        </p:sp>
      </p:grpSp>
      <p:sp>
        <p:nvSpPr>
          <p:cNvPr id="1026" name="Freeform 25"/>
          <p:cNvSpPr>
            <a:spLocks noChangeAspect="1" noEditPoints="1"/>
          </p:cNvSpPr>
          <p:nvPr/>
        </p:nvSpPr>
        <p:spPr bwMode="auto">
          <a:xfrm>
            <a:off x="13500800" y="704629"/>
            <a:ext cx="696192" cy="603504"/>
          </a:xfrm>
          <a:custGeom>
            <a:avLst/>
            <a:gdLst>
              <a:gd name="T0" fmla="*/ 277 w 543"/>
              <a:gd name="T1" fmla="*/ 335 h 477"/>
              <a:gd name="T2" fmla="*/ 277 w 543"/>
              <a:gd name="T3" fmla="*/ 335 h 477"/>
              <a:gd name="T4" fmla="*/ 207 w 543"/>
              <a:gd name="T5" fmla="*/ 253 h 477"/>
              <a:gd name="T6" fmla="*/ 230 w 543"/>
              <a:gd name="T7" fmla="*/ 192 h 477"/>
              <a:gd name="T8" fmla="*/ 250 w 543"/>
              <a:gd name="T9" fmla="*/ 150 h 477"/>
              <a:gd name="T10" fmla="*/ 242 w 543"/>
              <a:gd name="T11" fmla="*/ 129 h 477"/>
              <a:gd name="T12" fmla="*/ 248 w 543"/>
              <a:gd name="T13" fmla="*/ 85 h 477"/>
              <a:gd name="T14" fmla="*/ 161 w 543"/>
              <a:gd name="T15" fmla="*/ 0 h 477"/>
              <a:gd name="T16" fmla="*/ 75 w 543"/>
              <a:gd name="T17" fmla="*/ 85 h 477"/>
              <a:gd name="T18" fmla="*/ 80 w 543"/>
              <a:gd name="T19" fmla="*/ 129 h 477"/>
              <a:gd name="T20" fmla="*/ 72 w 543"/>
              <a:gd name="T21" fmla="*/ 150 h 477"/>
              <a:gd name="T22" fmla="*/ 93 w 543"/>
              <a:gd name="T23" fmla="*/ 192 h 477"/>
              <a:gd name="T24" fmla="*/ 116 w 543"/>
              <a:gd name="T25" fmla="*/ 253 h 477"/>
              <a:gd name="T26" fmla="*/ 45 w 543"/>
              <a:gd name="T27" fmla="*/ 335 h 477"/>
              <a:gd name="T28" fmla="*/ 0 w 543"/>
              <a:gd name="T29" fmla="*/ 378 h 477"/>
              <a:gd name="T30" fmla="*/ 0 w 543"/>
              <a:gd name="T31" fmla="*/ 477 h 477"/>
              <a:gd name="T32" fmla="*/ 377 w 543"/>
              <a:gd name="T33" fmla="*/ 477 h 477"/>
              <a:gd name="T34" fmla="*/ 377 w 543"/>
              <a:gd name="T35" fmla="*/ 403 h 477"/>
              <a:gd name="T36" fmla="*/ 277 w 543"/>
              <a:gd name="T37" fmla="*/ 335 h 477"/>
              <a:gd name="T38" fmla="*/ 543 w 543"/>
              <a:gd name="T39" fmla="*/ 477 h 477"/>
              <a:gd name="T40" fmla="*/ 543 w 543"/>
              <a:gd name="T41" fmla="*/ 477 h 477"/>
              <a:gd name="T42" fmla="*/ 536 w 543"/>
              <a:gd name="T43" fmla="*/ 364 h 477"/>
              <a:gd name="T44" fmla="*/ 464 w 543"/>
              <a:gd name="T45" fmla="*/ 320 h 477"/>
              <a:gd name="T46" fmla="*/ 411 w 543"/>
              <a:gd name="T47" fmla="*/ 259 h 477"/>
              <a:gd name="T48" fmla="*/ 429 w 543"/>
              <a:gd name="T49" fmla="*/ 213 h 477"/>
              <a:gd name="T50" fmla="*/ 444 w 543"/>
              <a:gd name="T51" fmla="*/ 181 h 477"/>
              <a:gd name="T52" fmla="*/ 438 w 543"/>
              <a:gd name="T53" fmla="*/ 165 h 477"/>
              <a:gd name="T54" fmla="*/ 442 w 543"/>
              <a:gd name="T55" fmla="*/ 132 h 477"/>
              <a:gd name="T56" fmla="*/ 377 w 543"/>
              <a:gd name="T57" fmla="*/ 68 h 477"/>
              <a:gd name="T58" fmla="*/ 312 w 543"/>
              <a:gd name="T59" fmla="*/ 132 h 477"/>
              <a:gd name="T60" fmla="*/ 316 w 543"/>
              <a:gd name="T61" fmla="*/ 165 h 477"/>
              <a:gd name="T62" fmla="*/ 311 w 543"/>
              <a:gd name="T63" fmla="*/ 181 h 477"/>
              <a:gd name="T64" fmla="*/ 326 w 543"/>
              <a:gd name="T65" fmla="*/ 213 h 477"/>
              <a:gd name="T66" fmla="*/ 343 w 543"/>
              <a:gd name="T67" fmla="*/ 259 h 477"/>
              <a:gd name="T68" fmla="*/ 321 w 543"/>
              <a:gd name="T69" fmla="*/ 304 h 477"/>
              <a:gd name="T70" fmla="*/ 421 w 543"/>
              <a:gd name="T71" fmla="*/ 397 h 477"/>
              <a:gd name="T72" fmla="*/ 421 w 543"/>
              <a:gd name="T73" fmla="*/ 477 h 477"/>
              <a:gd name="T74" fmla="*/ 543 w 543"/>
              <a:gd name="T75" fmla="*/ 477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43" h="477">
                <a:moveTo>
                  <a:pt x="277" y="335"/>
                </a:moveTo>
                <a:lnTo>
                  <a:pt x="277" y="335"/>
                </a:lnTo>
                <a:cubicBezTo>
                  <a:pt x="224" y="313"/>
                  <a:pt x="207" y="294"/>
                  <a:pt x="207" y="253"/>
                </a:cubicBezTo>
                <a:cubicBezTo>
                  <a:pt x="207" y="229"/>
                  <a:pt x="223" y="237"/>
                  <a:pt x="230" y="192"/>
                </a:cubicBezTo>
                <a:cubicBezTo>
                  <a:pt x="233" y="174"/>
                  <a:pt x="248" y="192"/>
                  <a:pt x="250" y="150"/>
                </a:cubicBezTo>
                <a:cubicBezTo>
                  <a:pt x="250" y="133"/>
                  <a:pt x="242" y="129"/>
                  <a:pt x="242" y="129"/>
                </a:cubicBezTo>
                <a:cubicBezTo>
                  <a:pt x="242" y="129"/>
                  <a:pt x="247" y="104"/>
                  <a:pt x="248" y="85"/>
                </a:cubicBezTo>
                <a:cubicBezTo>
                  <a:pt x="250" y="61"/>
                  <a:pt x="236" y="0"/>
                  <a:pt x="161" y="0"/>
                </a:cubicBezTo>
                <a:cubicBezTo>
                  <a:pt x="87" y="0"/>
                  <a:pt x="73" y="61"/>
                  <a:pt x="75" y="85"/>
                </a:cubicBezTo>
                <a:cubicBezTo>
                  <a:pt x="76" y="104"/>
                  <a:pt x="80" y="129"/>
                  <a:pt x="80" y="129"/>
                </a:cubicBezTo>
                <a:cubicBezTo>
                  <a:pt x="80" y="129"/>
                  <a:pt x="72" y="133"/>
                  <a:pt x="72" y="150"/>
                </a:cubicBezTo>
                <a:cubicBezTo>
                  <a:pt x="75" y="192"/>
                  <a:pt x="90" y="174"/>
                  <a:pt x="93" y="192"/>
                </a:cubicBezTo>
                <a:cubicBezTo>
                  <a:pt x="100" y="237"/>
                  <a:pt x="116" y="229"/>
                  <a:pt x="116" y="253"/>
                </a:cubicBezTo>
                <a:cubicBezTo>
                  <a:pt x="116" y="294"/>
                  <a:pt x="99" y="313"/>
                  <a:pt x="45" y="335"/>
                </a:cubicBezTo>
                <a:cubicBezTo>
                  <a:pt x="29" y="342"/>
                  <a:pt x="0" y="353"/>
                  <a:pt x="0" y="378"/>
                </a:cubicBezTo>
                <a:lnTo>
                  <a:pt x="0" y="477"/>
                </a:lnTo>
                <a:lnTo>
                  <a:pt x="377" y="477"/>
                </a:lnTo>
                <a:lnTo>
                  <a:pt x="377" y="403"/>
                </a:lnTo>
                <a:cubicBezTo>
                  <a:pt x="377" y="380"/>
                  <a:pt x="331" y="358"/>
                  <a:pt x="277" y="335"/>
                </a:cubicBezTo>
                <a:close/>
                <a:moveTo>
                  <a:pt x="543" y="477"/>
                </a:moveTo>
                <a:lnTo>
                  <a:pt x="543" y="477"/>
                </a:lnTo>
                <a:cubicBezTo>
                  <a:pt x="543" y="477"/>
                  <a:pt x="542" y="375"/>
                  <a:pt x="536" y="364"/>
                </a:cubicBezTo>
                <a:cubicBezTo>
                  <a:pt x="527" y="348"/>
                  <a:pt x="505" y="337"/>
                  <a:pt x="464" y="320"/>
                </a:cubicBezTo>
                <a:cubicBezTo>
                  <a:pt x="424" y="303"/>
                  <a:pt x="411" y="289"/>
                  <a:pt x="411" y="259"/>
                </a:cubicBezTo>
                <a:cubicBezTo>
                  <a:pt x="411" y="240"/>
                  <a:pt x="423" y="246"/>
                  <a:pt x="429" y="213"/>
                </a:cubicBezTo>
                <a:cubicBezTo>
                  <a:pt x="431" y="199"/>
                  <a:pt x="442" y="213"/>
                  <a:pt x="444" y="181"/>
                </a:cubicBezTo>
                <a:cubicBezTo>
                  <a:pt x="444" y="168"/>
                  <a:pt x="438" y="165"/>
                  <a:pt x="438" y="165"/>
                </a:cubicBezTo>
                <a:cubicBezTo>
                  <a:pt x="438" y="165"/>
                  <a:pt x="441" y="146"/>
                  <a:pt x="442" y="132"/>
                </a:cubicBezTo>
                <a:cubicBezTo>
                  <a:pt x="444" y="114"/>
                  <a:pt x="433" y="68"/>
                  <a:pt x="377" y="68"/>
                </a:cubicBezTo>
                <a:cubicBezTo>
                  <a:pt x="321" y="68"/>
                  <a:pt x="311" y="114"/>
                  <a:pt x="312" y="132"/>
                </a:cubicBezTo>
                <a:cubicBezTo>
                  <a:pt x="313" y="146"/>
                  <a:pt x="316" y="165"/>
                  <a:pt x="316" y="165"/>
                </a:cubicBezTo>
                <a:cubicBezTo>
                  <a:pt x="316" y="165"/>
                  <a:pt x="311" y="168"/>
                  <a:pt x="311" y="181"/>
                </a:cubicBezTo>
                <a:cubicBezTo>
                  <a:pt x="313" y="213"/>
                  <a:pt x="323" y="199"/>
                  <a:pt x="326" y="213"/>
                </a:cubicBezTo>
                <a:cubicBezTo>
                  <a:pt x="331" y="246"/>
                  <a:pt x="343" y="240"/>
                  <a:pt x="343" y="259"/>
                </a:cubicBezTo>
                <a:cubicBezTo>
                  <a:pt x="343" y="279"/>
                  <a:pt x="337" y="292"/>
                  <a:pt x="321" y="304"/>
                </a:cubicBezTo>
                <a:cubicBezTo>
                  <a:pt x="409" y="348"/>
                  <a:pt x="421" y="357"/>
                  <a:pt x="421" y="397"/>
                </a:cubicBezTo>
                <a:lnTo>
                  <a:pt x="421" y="477"/>
                </a:lnTo>
                <a:lnTo>
                  <a:pt x="543" y="477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4864" tIns="27432" rIns="54864" bIns="27432" numCol="1" anchor="t" anchorCtr="0" compatLnSpc="1">
            <a:prstTxWarp prst="textNoShape">
              <a:avLst/>
            </a:prstTxWarp>
          </a:bodyPr>
          <a:lstStyle/>
          <a:p>
            <a:endParaRPr lang="en-US" sz="864" dirty="0">
              <a:latin typeface="HelveticaNeueLT Std Cn"/>
            </a:endParaRPr>
          </a:p>
        </p:txBody>
      </p:sp>
      <p:sp>
        <p:nvSpPr>
          <p:cNvPr id="1028" name="Rechteck 213"/>
          <p:cNvSpPr/>
          <p:nvPr/>
        </p:nvSpPr>
        <p:spPr bwMode="gray">
          <a:xfrm>
            <a:off x="11520773" y="5012265"/>
            <a:ext cx="454187" cy="212176"/>
          </a:xfrm>
          <a:prstGeom prst="rect">
            <a:avLst/>
          </a:prstGeom>
        </p:spPr>
        <p:txBody>
          <a:bodyPr wrap="square" lIns="36000" tIns="0" rIns="0" bIns="0" anchor="ctr">
            <a:noAutofit/>
          </a:bodyPr>
          <a:lstStyle/>
          <a:p>
            <a:pPr lvl="0" algn="ctr"/>
            <a:r>
              <a:rPr lang="de-DE" sz="1400" b="1" dirty="0" smtClean="0">
                <a:latin typeface="HelveticaNeueLT Std Cn"/>
              </a:rPr>
              <a:t>79%</a:t>
            </a:r>
            <a:endParaRPr lang="de-DE" sz="1400" b="1" dirty="0">
              <a:latin typeface="HelveticaNeueLT Std Cn"/>
            </a:endParaRPr>
          </a:p>
        </p:txBody>
      </p:sp>
      <p:sp>
        <p:nvSpPr>
          <p:cNvPr id="732" name="Rectangle 731"/>
          <p:cNvSpPr/>
          <p:nvPr/>
        </p:nvSpPr>
        <p:spPr>
          <a:xfrm>
            <a:off x="401349" y="222611"/>
            <a:ext cx="16489262" cy="7318765"/>
          </a:xfrm>
          <a:prstGeom prst="rect">
            <a:avLst/>
          </a:prstGeom>
          <a:noFill/>
          <a:ln w="444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529</Words>
  <Application>Microsoft Office PowerPoint</Application>
  <PresentationFormat>Custom</PresentationFormat>
  <Paragraphs>102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Huntsberger, Karen</dc:creator>
  <cp:lastModifiedBy>Huntsberger, Karen M.</cp:lastModifiedBy>
  <cp:revision>11</cp:revision>
  <dcterms:created xsi:type="dcterms:W3CDTF">2015-05-30T01:23:19Z</dcterms:created>
  <dcterms:modified xsi:type="dcterms:W3CDTF">2015-07-20T20:30:41Z</dcterms:modified>
</cp:coreProperties>
</file>